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5B3DD-B3E3-48E6-BE7E-53B554B10C14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87898-4992-47AB-A6BB-F0A506574B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029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On peut ainsi s'apercevoir au plus tôt d'erreurs intégration, suite à un oubli d'inclusion par exemple, ou des régressions possibles.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87898-4992-47AB-A6BB-F0A506574BB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959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664E-D196-4569-99C4-DB1630CAC1CA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AD9-2FE2-442F-97A3-EF2F3625F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6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664E-D196-4569-99C4-DB1630CAC1CA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AD9-2FE2-442F-97A3-EF2F3625F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6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664E-D196-4569-99C4-DB1630CAC1CA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AD9-2FE2-442F-97A3-EF2F3625F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797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664E-D196-4569-99C4-DB1630CAC1CA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AD9-2FE2-442F-97A3-EF2F3625F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66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664E-D196-4569-99C4-DB1630CAC1CA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AD9-2FE2-442F-97A3-EF2F3625F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551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664E-D196-4569-99C4-DB1630CAC1CA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AD9-2FE2-442F-97A3-EF2F3625F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539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664E-D196-4569-99C4-DB1630CAC1CA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AD9-2FE2-442F-97A3-EF2F3625F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414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664E-D196-4569-99C4-DB1630CAC1CA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AD9-2FE2-442F-97A3-EF2F3625F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463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664E-D196-4569-99C4-DB1630CAC1CA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AD9-2FE2-442F-97A3-EF2F3625F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06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664E-D196-4569-99C4-DB1630CAC1CA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CEBDAD9-2FE2-442F-97A3-EF2F3625F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03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664E-D196-4569-99C4-DB1630CAC1CA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AD9-2FE2-442F-97A3-EF2F3625F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40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664E-D196-4569-99C4-DB1630CAC1CA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AD9-2FE2-442F-97A3-EF2F3625F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93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664E-D196-4569-99C4-DB1630CAC1CA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AD9-2FE2-442F-97A3-EF2F3625F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27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664E-D196-4569-99C4-DB1630CAC1CA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AD9-2FE2-442F-97A3-EF2F3625F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55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664E-D196-4569-99C4-DB1630CAC1CA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AD9-2FE2-442F-97A3-EF2F3625F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00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664E-D196-4569-99C4-DB1630CAC1CA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AD9-2FE2-442F-97A3-EF2F3625F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77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664E-D196-4569-99C4-DB1630CAC1CA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AD9-2FE2-442F-97A3-EF2F3625F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98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EC664E-D196-4569-99C4-DB1630CAC1CA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CEBDAD9-2FE2-442F-97A3-EF2F3625F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62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L’intégration en continue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2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4" cy="31242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Intègre en permanence les sources des différents développeurs afin de valider leur intégrité et leur conformité par rapport aux demandes clients.</a:t>
            </a:r>
          </a:p>
          <a:p>
            <a:pPr marL="0" indent="0">
              <a:buNone/>
            </a:pPr>
            <a:r>
              <a:rPr lang="fr-FR" dirty="0" smtClean="0"/>
              <a:t>Permet d’assurer :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La qualité d’une application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Le respect des normes de nommage, de programmation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Un travail d’équipe</a:t>
            </a:r>
          </a:p>
          <a:p>
            <a:pPr marL="0" indent="0">
              <a:buNone/>
            </a:pPr>
            <a:r>
              <a:rPr lang="fr-FR" dirty="0" smtClean="0"/>
              <a:t>Ce processus d’intégration continue est appelé « </a:t>
            </a:r>
            <a:r>
              <a:rPr lang="fr-FR" dirty="0" err="1" smtClean="0"/>
              <a:t>build</a:t>
            </a:r>
            <a:r>
              <a:rPr lang="fr-FR" dirty="0" smtClean="0"/>
              <a:t> »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957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Centraliser le code</a:t>
            </a:r>
          </a:p>
          <a:p>
            <a:r>
              <a:rPr lang="fr-FR" dirty="0" smtClean="0"/>
              <a:t>Faire des </a:t>
            </a:r>
            <a:r>
              <a:rPr lang="fr-FR" dirty="0" err="1" smtClean="0"/>
              <a:t>commits</a:t>
            </a:r>
            <a:r>
              <a:rPr lang="fr-FR" dirty="0" smtClean="0"/>
              <a:t> réguliers</a:t>
            </a:r>
          </a:p>
          <a:p>
            <a:r>
              <a:rPr lang="fr-FR" dirty="0" smtClean="0"/>
              <a:t>Automatiser les </a:t>
            </a:r>
            <a:r>
              <a:rPr lang="fr-FR" dirty="0" err="1" smtClean="0"/>
              <a:t>builds</a:t>
            </a:r>
            <a:endParaRPr lang="fr-FR" dirty="0" smtClean="0"/>
          </a:p>
          <a:p>
            <a:r>
              <a:rPr lang="fr-FR" dirty="0" smtClean="0"/>
              <a:t>Rendre les compilations auto-</a:t>
            </a:r>
            <a:r>
              <a:rPr lang="fr-FR" dirty="0" err="1" smtClean="0"/>
              <a:t>testantes</a:t>
            </a:r>
            <a:endParaRPr lang="fr-FR" dirty="0" smtClean="0"/>
          </a:p>
          <a:p>
            <a:r>
              <a:rPr lang="fr-FR" dirty="0" smtClean="0"/>
              <a:t>Tester dans une configuration identique à celle de production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788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Bénéfices apportés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Résultat de la compilation et version au vu et au su de tous</a:t>
            </a:r>
          </a:p>
          <a:p>
            <a:r>
              <a:rPr lang="fr-FR" dirty="0" smtClean="0"/>
              <a:t>Avertissements rapides des incompatibilités, des bugs…</a:t>
            </a:r>
          </a:p>
          <a:p>
            <a:r>
              <a:rPr lang="fr-FR" dirty="0" smtClean="0"/>
              <a:t>Envoi immédiat des résultats des </a:t>
            </a:r>
            <a:r>
              <a:rPr lang="fr-FR" dirty="0" err="1" smtClean="0"/>
              <a:t>metrics</a:t>
            </a:r>
            <a:endParaRPr lang="fr-FR" dirty="0" smtClean="0"/>
          </a:p>
          <a:p>
            <a:r>
              <a:rPr lang="fr-FR" dirty="0" smtClean="0"/>
              <a:t>Une version est toujours disponible pour un test</a:t>
            </a:r>
          </a:p>
        </p:txBody>
      </p:sp>
    </p:spTree>
    <p:extLst>
      <p:ext uri="{BB962C8B-B14F-4D97-AF65-F5344CB8AC3E}">
        <p14:creationId xmlns:p14="http://schemas.microsoft.com/office/powerpoint/2010/main" val="386072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099" y="694510"/>
            <a:ext cx="10018713" cy="1247501"/>
          </a:xfrm>
        </p:spPr>
        <p:txBody>
          <a:bodyPr>
            <a:normAutofit/>
          </a:bodyPr>
          <a:lstStyle/>
          <a:p>
            <a:r>
              <a:rPr lang="fr-FR" dirty="0" smtClean="0"/>
              <a:t>Un exemple de programme : </a:t>
            </a:r>
            <a:r>
              <a:rPr lang="fr-FR" dirty="0" smtClean="0"/>
              <a:t>Travis</a:t>
            </a:r>
            <a:r>
              <a:rPr lang="fr-FR" dirty="0"/>
              <a:t/>
            </a:r>
            <a:br>
              <a:rPr lang="fr-FR" dirty="0"/>
            </a:br>
            <a:endParaRPr lang="fr-FR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705" y="2314906"/>
            <a:ext cx="6922072" cy="441819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550126" y="2917370"/>
            <a:ext cx="3188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Comment peut-on faire pour mettre en place Travis sur </a:t>
            </a:r>
            <a:r>
              <a:rPr lang="fr-FR" sz="2400" dirty="0" err="1"/>
              <a:t>GitHub</a:t>
            </a:r>
            <a:r>
              <a:rPr lang="fr-FR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83378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28</TotalTime>
  <Words>111</Words>
  <Application>Microsoft Office PowerPoint</Application>
  <PresentationFormat>Grand écran</PresentationFormat>
  <Paragraphs>23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Parallaxe</vt:lpstr>
      <vt:lpstr>L’intégration en continue</vt:lpstr>
      <vt:lpstr>Définition </vt:lpstr>
      <vt:lpstr>Principes</vt:lpstr>
      <vt:lpstr>Bénéfices apportés</vt:lpstr>
      <vt:lpstr>Un exemple de programme : Travis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L’intégration en continue</dc:title>
  <dc:creator>NGUYEN JENNY p1502868</dc:creator>
  <cp:lastModifiedBy>GARAUD NICOLAS p1503670</cp:lastModifiedBy>
  <cp:revision>5</cp:revision>
  <dcterms:created xsi:type="dcterms:W3CDTF">2016-05-09T11:04:41Z</dcterms:created>
  <dcterms:modified xsi:type="dcterms:W3CDTF">2016-05-24T08:09:17Z</dcterms:modified>
</cp:coreProperties>
</file>