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5143500" type="screen16x9"/>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3" d="100"/>
          <a:sy n="93" d="100"/>
        </p:scale>
        <p:origin x="72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 name="Shape 3"/>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a:spcBef>
                <a:spcPts val="0"/>
              </a:spcBef>
              <a:defRPr sz="1100"/>
            </a:lvl1pPr>
            <a:lvl2pPr>
              <a:spcBef>
                <a:spcPts val="0"/>
              </a:spcBef>
              <a:defRPr sz="1100"/>
            </a:lvl2pPr>
            <a:lvl3pPr>
              <a:spcBef>
                <a:spcPts val="0"/>
              </a:spcBef>
              <a:defRPr sz="1100"/>
            </a:lvl3pPr>
            <a:lvl4pPr>
              <a:spcBef>
                <a:spcPts val="0"/>
              </a:spcBef>
              <a:defRPr sz="1100"/>
            </a:lvl4pPr>
            <a:lvl5pPr>
              <a:spcBef>
                <a:spcPts val="0"/>
              </a:spcBef>
              <a:defRPr sz="1100"/>
            </a:lvl5pPr>
            <a:lvl6pPr>
              <a:spcBef>
                <a:spcPts val="0"/>
              </a:spcBef>
              <a:defRPr sz="1100"/>
            </a:lvl6pPr>
            <a:lvl7pPr>
              <a:spcBef>
                <a:spcPts val="0"/>
              </a:spcBef>
              <a:defRPr sz="1100"/>
            </a:lvl7pPr>
            <a:lvl8pPr>
              <a:spcBef>
                <a:spcPts val="0"/>
              </a:spcBef>
              <a:defRPr sz="1100"/>
            </a:lvl8pPr>
            <a:lvl9pPr>
              <a:spcBef>
                <a:spcPts val="0"/>
              </a:spcBef>
              <a:defRPr sz="1100"/>
            </a:lvl9pPr>
          </a:lstStyle>
          <a:p>
            <a:endParaRPr/>
          </a:p>
        </p:txBody>
      </p:sp>
    </p:spTree>
    <p:extLst>
      <p:ext uri="{BB962C8B-B14F-4D97-AF65-F5344CB8AC3E}">
        <p14:creationId xmlns:p14="http://schemas.microsoft.com/office/powerpoint/2010/main" val="2858095545"/>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Shape 5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51" name="Shape 5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30138662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Shape 1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18" name="Shape 11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32816698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Shape 12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24" name="Shape 12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33648102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16706744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Shape 13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37" name="Shape 13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5638025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Shape 5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59" name="Shape 5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37688582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Shape 6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67" name="Shape 6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16517644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Shape 7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74" name="Shape 7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7707670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81" name="Shape 8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4856717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88" name="Shape 8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4791268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Shape 9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94" name="Shape 9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40735037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Shape 10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02" name="Shape 10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15473048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Shape 10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10" name="Shape 11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742202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8"/>
        <p:cNvGrpSpPr/>
        <p:nvPr/>
      </p:nvGrpSpPr>
      <p:grpSpPr>
        <a:xfrm>
          <a:off x="0" y="0"/>
          <a:ext cx="0" cy="0"/>
          <a:chOff x="0" y="0"/>
          <a:chExt cx="0" cy="0"/>
        </a:xfrm>
      </p:grpSpPr>
      <p:sp>
        <p:nvSpPr>
          <p:cNvPr id="9" name="Shape 9"/>
          <p:cNvSpPr txBox="1">
            <a:spLocks noGrp="1"/>
          </p:cNvSpPr>
          <p:nvPr>
            <p:ph type="ctrTitle"/>
          </p:nvPr>
        </p:nvSpPr>
        <p:spPr>
          <a:xfrm>
            <a:off x="311708" y="744575"/>
            <a:ext cx="8520599" cy="2052599"/>
          </a:xfrm>
          <a:prstGeom prst="rect">
            <a:avLst/>
          </a:prstGeom>
        </p:spPr>
        <p:txBody>
          <a:bodyPr lIns="91425" tIns="91425" rIns="91425" bIns="91425" anchor="b" anchorCtr="0"/>
          <a:lstStyle>
            <a:lvl1pPr algn="ctr">
              <a:spcBef>
                <a:spcPts val="0"/>
              </a:spcBef>
              <a:buSzPct val="100000"/>
              <a:defRPr sz="5200"/>
            </a:lvl1pPr>
            <a:lvl2pPr algn="ctr">
              <a:spcBef>
                <a:spcPts val="0"/>
              </a:spcBef>
              <a:buSzPct val="100000"/>
              <a:defRPr sz="5200"/>
            </a:lvl2pPr>
            <a:lvl3pPr algn="ctr">
              <a:spcBef>
                <a:spcPts val="0"/>
              </a:spcBef>
              <a:buSzPct val="100000"/>
              <a:defRPr sz="5200"/>
            </a:lvl3pPr>
            <a:lvl4pPr algn="ctr">
              <a:spcBef>
                <a:spcPts val="0"/>
              </a:spcBef>
              <a:buSzPct val="100000"/>
              <a:defRPr sz="5200"/>
            </a:lvl4pPr>
            <a:lvl5pPr algn="ctr">
              <a:spcBef>
                <a:spcPts val="0"/>
              </a:spcBef>
              <a:buSzPct val="100000"/>
              <a:defRPr sz="5200"/>
            </a:lvl5pPr>
            <a:lvl6pPr algn="ctr">
              <a:spcBef>
                <a:spcPts val="0"/>
              </a:spcBef>
              <a:buSzPct val="100000"/>
              <a:defRPr sz="5200"/>
            </a:lvl6pPr>
            <a:lvl7pPr algn="ctr">
              <a:spcBef>
                <a:spcPts val="0"/>
              </a:spcBef>
              <a:buSzPct val="100000"/>
              <a:defRPr sz="5200"/>
            </a:lvl7pPr>
            <a:lvl8pPr algn="ctr">
              <a:spcBef>
                <a:spcPts val="0"/>
              </a:spcBef>
              <a:buSzPct val="100000"/>
              <a:defRPr sz="5200"/>
            </a:lvl8pPr>
            <a:lvl9pPr algn="ctr">
              <a:spcBef>
                <a:spcPts val="0"/>
              </a:spcBef>
              <a:buSzPct val="100000"/>
              <a:defRPr sz="5200"/>
            </a:lvl9pPr>
          </a:lstStyle>
          <a:p>
            <a:endParaRPr/>
          </a:p>
        </p:txBody>
      </p:sp>
      <p:sp>
        <p:nvSpPr>
          <p:cNvPr id="10" name="Shape 10"/>
          <p:cNvSpPr txBox="1">
            <a:spLocks noGrp="1"/>
          </p:cNvSpPr>
          <p:nvPr>
            <p:ph type="subTitle" idx="1"/>
          </p:nvPr>
        </p:nvSpPr>
        <p:spPr>
          <a:xfrm>
            <a:off x="311700" y="2834125"/>
            <a:ext cx="8520599" cy="792600"/>
          </a:xfrm>
          <a:prstGeom prst="rect">
            <a:avLst/>
          </a:prstGeom>
        </p:spPr>
        <p:txBody>
          <a:bodyPr lIns="91425" tIns="91425" rIns="91425" bIns="91425" anchor="t" anchorCtr="0"/>
          <a:lstStyle>
            <a:lvl1pPr algn="ctr">
              <a:lnSpc>
                <a:spcPct val="100000"/>
              </a:lnSpc>
              <a:spcBef>
                <a:spcPts val="0"/>
              </a:spcBef>
              <a:spcAft>
                <a:spcPts val="0"/>
              </a:spcAft>
              <a:buSzPct val="100000"/>
              <a:buNone/>
              <a:defRPr sz="2800"/>
            </a:lvl1pPr>
            <a:lvl2pPr algn="ctr">
              <a:lnSpc>
                <a:spcPct val="100000"/>
              </a:lnSpc>
              <a:spcBef>
                <a:spcPts val="0"/>
              </a:spcBef>
              <a:spcAft>
                <a:spcPts val="0"/>
              </a:spcAft>
              <a:buSzPct val="100000"/>
              <a:buNone/>
              <a:defRPr sz="2800"/>
            </a:lvl2pPr>
            <a:lvl3pPr algn="ctr">
              <a:lnSpc>
                <a:spcPct val="100000"/>
              </a:lnSpc>
              <a:spcBef>
                <a:spcPts val="0"/>
              </a:spcBef>
              <a:spcAft>
                <a:spcPts val="0"/>
              </a:spcAft>
              <a:buSzPct val="100000"/>
              <a:buNone/>
              <a:defRPr sz="2800"/>
            </a:lvl3pPr>
            <a:lvl4pPr algn="ctr">
              <a:lnSpc>
                <a:spcPct val="100000"/>
              </a:lnSpc>
              <a:spcBef>
                <a:spcPts val="0"/>
              </a:spcBef>
              <a:spcAft>
                <a:spcPts val="0"/>
              </a:spcAft>
              <a:buSzPct val="100000"/>
              <a:buNone/>
              <a:defRPr sz="2800"/>
            </a:lvl4pPr>
            <a:lvl5pPr algn="ctr">
              <a:lnSpc>
                <a:spcPct val="100000"/>
              </a:lnSpc>
              <a:spcBef>
                <a:spcPts val="0"/>
              </a:spcBef>
              <a:spcAft>
                <a:spcPts val="0"/>
              </a:spcAft>
              <a:buSzPct val="100000"/>
              <a:buNone/>
              <a:defRPr sz="2800"/>
            </a:lvl5pPr>
            <a:lvl6pPr algn="ctr">
              <a:lnSpc>
                <a:spcPct val="100000"/>
              </a:lnSpc>
              <a:spcBef>
                <a:spcPts val="0"/>
              </a:spcBef>
              <a:spcAft>
                <a:spcPts val="0"/>
              </a:spcAft>
              <a:buSzPct val="100000"/>
              <a:buNone/>
              <a:defRPr sz="2800"/>
            </a:lvl6pPr>
            <a:lvl7pPr algn="ctr">
              <a:lnSpc>
                <a:spcPct val="100000"/>
              </a:lnSpc>
              <a:spcBef>
                <a:spcPts val="0"/>
              </a:spcBef>
              <a:spcAft>
                <a:spcPts val="0"/>
              </a:spcAft>
              <a:buSzPct val="100000"/>
              <a:buNone/>
              <a:defRPr sz="2800"/>
            </a:lvl7pPr>
            <a:lvl8pPr algn="ctr">
              <a:lnSpc>
                <a:spcPct val="100000"/>
              </a:lnSpc>
              <a:spcBef>
                <a:spcPts val="0"/>
              </a:spcBef>
              <a:spcAft>
                <a:spcPts val="0"/>
              </a:spcAft>
              <a:buSzPct val="100000"/>
              <a:buNone/>
              <a:defRPr sz="2800"/>
            </a:lvl8pPr>
            <a:lvl9pPr algn="ctr">
              <a:lnSpc>
                <a:spcPct val="100000"/>
              </a:lnSpc>
              <a:spcBef>
                <a:spcPts val="0"/>
              </a:spcBef>
              <a:spcAft>
                <a:spcPts val="0"/>
              </a:spcAft>
              <a:buSzPct val="100000"/>
              <a:buNone/>
              <a:defRPr sz="2800"/>
            </a:lvl9pPr>
          </a:lstStyle>
          <a:p>
            <a:endParaRPr/>
          </a:p>
        </p:txBody>
      </p:sp>
      <p:sp>
        <p:nvSpPr>
          <p:cNvPr id="11" name="Shape 11"/>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fr"/>
              <a:t>‹N°›</a:t>
            </a:fld>
            <a:endParaRPr lang="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Big number">
    <p:spTree>
      <p:nvGrpSpPr>
        <p:cNvPr id="1" name="Shape 43"/>
        <p:cNvGrpSpPr/>
        <p:nvPr/>
      </p:nvGrpSpPr>
      <p:grpSpPr>
        <a:xfrm>
          <a:off x="0" y="0"/>
          <a:ext cx="0" cy="0"/>
          <a:chOff x="0" y="0"/>
          <a:chExt cx="0" cy="0"/>
        </a:xfrm>
      </p:grpSpPr>
      <p:sp>
        <p:nvSpPr>
          <p:cNvPr id="44" name="Shape 44"/>
          <p:cNvSpPr txBox="1">
            <a:spLocks noGrp="1"/>
          </p:cNvSpPr>
          <p:nvPr>
            <p:ph type="title"/>
          </p:nvPr>
        </p:nvSpPr>
        <p:spPr>
          <a:xfrm>
            <a:off x="311700" y="1106125"/>
            <a:ext cx="8520599" cy="1963500"/>
          </a:xfrm>
          <a:prstGeom prst="rect">
            <a:avLst/>
          </a:prstGeom>
        </p:spPr>
        <p:txBody>
          <a:bodyPr lIns="91425" tIns="91425" rIns="91425" bIns="91425" anchor="b" anchorCtr="0"/>
          <a:lstStyle>
            <a:lvl1pPr algn="ctr">
              <a:spcBef>
                <a:spcPts val="0"/>
              </a:spcBef>
              <a:buSzPct val="100000"/>
              <a:defRPr sz="12000"/>
            </a:lvl1pPr>
            <a:lvl2pPr algn="ctr">
              <a:spcBef>
                <a:spcPts val="0"/>
              </a:spcBef>
              <a:buSzPct val="100000"/>
              <a:defRPr sz="12000"/>
            </a:lvl2pPr>
            <a:lvl3pPr algn="ctr">
              <a:spcBef>
                <a:spcPts val="0"/>
              </a:spcBef>
              <a:buSzPct val="100000"/>
              <a:defRPr sz="12000"/>
            </a:lvl3pPr>
            <a:lvl4pPr algn="ctr">
              <a:spcBef>
                <a:spcPts val="0"/>
              </a:spcBef>
              <a:buSzPct val="100000"/>
              <a:defRPr sz="12000"/>
            </a:lvl4pPr>
            <a:lvl5pPr algn="ctr">
              <a:spcBef>
                <a:spcPts val="0"/>
              </a:spcBef>
              <a:buSzPct val="100000"/>
              <a:defRPr sz="12000"/>
            </a:lvl5pPr>
            <a:lvl6pPr algn="ctr">
              <a:spcBef>
                <a:spcPts val="0"/>
              </a:spcBef>
              <a:buSzPct val="100000"/>
              <a:defRPr sz="12000"/>
            </a:lvl6pPr>
            <a:lvl7pPr algn="ctr">
              <a:spcBef>
                <a:spcPts val="0"/>
              </a:spcBef>
              <a:buSzPct val="100000"/>
              <a:defRPr sz="12000"/>
            </a:lvl7pPr>
            <a:lvl8pPr algn="ctr">
              <a:spcBef>
                <a:spcPts val="0"/>
              </a:spcBef>
              <a:buSzPct val="100000"/>
              <a:defRPr sz="12000"/>
            </a:lvl8pPr>
            <a:lvl9pPr algn="ctr">
              <a:spcBef>
                <a:spcPts val="0"/>
              </a:spcBef>
              <a:buSzPct val="100000"/>
              <a:defRPr sz="12000"/>
            </a:lvl9pPr>
          </a:lstStyle>
          <a:p>
            <a:endParaRPr/>
          </a:p>
        </p:txBody>
      </p:sp>
      <p:sp>
        <p:nvSpPr>
          <p:cNvPr id="45" name="Shape 45"/>
          <p:cNvSpPr txBox="1">
            <a:spLocks noGrp="1"/>
          </p:cNvSpPr>
          <p:nvPr>
            <p:ph type="body" idx="1"/>
          </p:nvPr>
        </p:nvSpPr>
        <p:spPr>
          <a:xfrm>
            <a:off x="311700" y="3152225"/>
            <a:ext cx="8520599" cy="1300800"/>
          </a:xfrm>
          <a:prstGeom prst="rect">
            <a:avLst/>
          </a:prstGeom>
        </p:spPr>
        <p:txBody>
          <a:bodyPr lIns="91425" tIns="91425" rIns="91425" bIns="91425" anchor="t" anchorCtr="0"/>
          <a:lstStyle>
            <a:lvl1pPr algn="ctr">
              <a:spcBef>
                <a:spcPts val="0"/>
              </a:spcBef>
              <a:defRPr/>
            </a:lvl1pPr>
            <a:lvl2pPr algn="ctr">
              <a:spcBef>
                <a:spcPts val="0"/>
              </a:spcBef>
              <a:defRPr/>
            </a:lvl2pPr>
            <a:lvl3pPr algn="ctr">
              <a:spcBef>
                <a:spcPts val="0"/>
              </a:spcBef>
              <a:defRPr/>
            </a:lvl3pPr>
            <a:lvl4pPr algn="ctr">
              <a:spcBef>
                <a:spcPts val="0"/>
              </a:spcBef>
              <a:defRPr/>
            </a:lvl4pPr>
            <a:lvl5pPr algn="ctr">
              <a:spcBef>
                <a:spcPts val="0"/>
              </a:spcBef>
              <a:defRPr/>
            </a:lvl5pPr>
            <a:lvl6pPr algn="ctr">
              <a:spcBef>
                <a:spcPts val="0"/>
              </a:spcBef>
              <a:defRPr/>
            </a:lvl6pPr>
            <a:lvl7pPr algn="ctr">
              <a:spcBef>
                <a:spcPts val="0"/>
              </a:spcBef>
              <a:defRPr/>
            </a:lvl7pPr>
            <a:lvl8pPr algn="ctr">
              <a:spcBef>
                <a:spcPts val="0"/>
              </a:spcBef>
              <a:defRPr/>
            </a:lvl8pPr>
            <a:lvl9pPr algn="ctr">
              <a:spcBef>
                <a:spcPts val="0"/>
              </a:spcBef>
              <a:defRPr/>
            </a:lvl9pPr>
          </a:lstStyle>
          <a:p>
            <a:endParaRPr/>
          </a:p>
        </p:txBody>
      </p:sp>
      <p:sp>
        <p:nvSpPr>
          <p:cNvPr id="46" name="Shape 46"/>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fr"/>
              <a:t>‹N°›</a:t>
            </a:fld>
            <a:endParaRPr lang="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47"/>
        <p:cNvGrpSpPr/>
        <p:nvPr/>
      </p:nvGrpSpPr>
      <p:grpSpPr>
        <a:xfrm>
          <a:off x="0" y="0"/>
          <a:ext cx="0" cy="0"/>
          <a:chOff x="0" y="0"/>
          <a:chExt cx="0" cy="0"/>
        </a:xfrm>
      </p:grpSpPr>
      <p:sp>
        <p:nvSpPr>
          <p:cNvPr id="48" name="Shape 48"/>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fr"/>
              <a:t>‹N°›</a:t>
            </a:fld>
            <a:endParaRPr lang="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Section title">
    <p:spTree>
      <p:nvGrpSpPr>
        <p:cNvPr id="1" name="Shape 12"/>
        <p:cNvGrpSpPr/>
        <p:nvPr/>
      </p:nvGrpSpPr>
      <p:grpSpPr>
        <a:xfrm>
          <a:off x="0" y="0"/>
          <a:ext cx="0" cy="0"/>
          <a:chOff x="0" y="0"/>
          <a:chExt cx="0" cy="0"/>
        </a:xfrm>
      </p:grpSpPr>
      <p:sp>
        <p:nvSpPr>
          <p:cNvPr id="13" name="Shape 13"/>
          <p:cNvSpPr txBox="1">
            <a:spLocks noGrp="1"/>
          </p:cNvSpPr>
          <p:nvPr>
            <p:ph type="title"/>
          </p:nvPr>
        </p:nvSpPr>
        <p:spPr>
          <a:xfrm>
            <a:off x="311700" y="2150850"/>
            <a:ext cx="8520599" cy="841800"/>
          </a:xfrm>
          <a:prstGeom prst="rect">
            <a:avLst/>
          </a:prstGeom>
        </p:spPr>
        <p:txBody>
          <a:bodyPr lIns="91425" tIns="91425" rIns="91425" bIns="91425" anchor="ctr" anchorCtr="0"/>
          <a:lstStyle>
            <a:lvl1pPr algn="ctr">
              <a:spcBef>
                <a:spcPts val="0"/>
              </a:spcBef>
              <a:buSzPct val="100000"/>
              <a:defRPr sz="3600"/>
            </a:lvl1pPr>
            <a:lvl2pPr algn="ctr">
              <a:spcBef>
                <a:spcPts val="0"/>
              </a:spcBef>
              <a:buSzPct val="100000"/>
              <a:defRPr sz="3600"/>
            </a:lvl2pPr>
            <a:lvl3pPr algn="ctr">
              <a:spcBef>
                <a:spcPts val="0"/>
              </a:spcBef>
              <a:buSzPct val="100000"/>
              <a:defRPr sz="3600"/>
            </a:lvl3pPr>
            <a:lvl4pPr algn="ctr">
              <a:spcBef>
                <a:spcPts val="0"/>
              </a:spcBef>
              <a:buSzPct val="100000"/>
              <a:defRPr sz="3600"/>
            </a:lvl4pPr>
            <a:lvl5pPr algn="ctr">
              <a:spcBef>
                <a:spcPts val="0"/>
              </a:spcBef>
              <a:buSzPct val="100000"/>
              <a:defRPr sz="3600"/>
            </a:lvl5pPr>
            <a:lvl6pPr algn="ctr">
              <a:spcBef>
                <a:spcPts val="0"/>
              </a:spcBef>
              <a:buSzPct val="100000"/>
              <a:defRPr sz="3600"/>
            </a:lvl6pPr>
            <a:lvl7pPr algn="ctr">
              <a:spcBef>
                <a:spcPts val="0"/>
              </a:spcBef>
              <a:buSzPct val="100000"/>
              <a:defRPr sz="3600"/>
            </a:lvl7pPr>
            <a:lvl8pPr algn="ctr">
              <a:spcBef>
                <a:spcPts val="0"/>
              </a:spcBef>
              <a:buSzPct val="100000"/>
              <a:defRPr sz="3600"/>
            </a:lvl8pPr>
            <a:lvl9pPr algn="ctr">
              <a:spcBef>
                <a:spcPts val="0"/>
              </a:spcBef>
              <a:buSzPct val="100000"/>
              <a:defRPr sz="3600"/>
            </a:lvl9pPr>
          </a:lstStyle>
          <a:p>
            <a:endParaRPr/>
          </a:p>
        </p:txBody>
      </p:sp>
      <p:sp>
        <p:nvSpPr>
          <p:cNvPr id="14" name="Shape 14"/>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fr"/>
              <a:t>‹N°›</a:t>
            </a:fld>
            <a:endParaRPr lang="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5"/>
        <p:cNvGrpSpPr/>
        <p:nvPr/>
      </p:nvGrpSpPr>
      <p:grpSpPr>
        <a:xfrm>
          <a:off x="0" y="0"/>
          <a:ext cx="0" cy="0"/>
          <a:chOff x="0" y="0"/>
          <a:chExt cx="0" cy="0"/>
        </a:xfrm>
      </p:grpSpPr>
      <p:sp>
        <p:nvSpPr>
          <p:cNvPr id="16" name="Shape 16"/>
          <p:cNvSpPr txBox="1">
            <a:spLocks noGrp="1"/>
          </p:cNvSpPr>
          <p:nvPr>
            <p:ph type="title"/>
          </p:nvPr>
        </p:nvSpPr>
        <p:spPr>
          <a:xfrm>
            <a:off x="311700" y="445025"/>
            <a:ext cx="8520599" cy="572699"/>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17" name="Shape 17"/>
          <p:cNvSpPr txBox="1">
            <a:spLocks noGrp="1"/>
          </p:cNvSpPr>
          <p:nvPr>
            <p:ph type="body" idx="1"/>
          </p:nvPr>
        </p:nvSpPr>
        <p:spPr>
          <a:xfrm>
            <a:off x="311700" y="1152475"/>
            <a:ext cx="8520599" cy="3416400"/>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18" name="Shape 18"/>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fr"/>
              <a:t>‹N°›</a:t>
            </a:fld>
            <a:endParaRPr lang="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19"/>
        <p:cNvGrpSpPr/>
        <p:nvPr/>
      </p:nvGrpSpPr>
      <p:grpSpPr>
        <a:xfrm>
          <a:off x="0" y="0"/>
          <a:ext cx="0" cy="0"/>
          <a:chOff x="0" y="0"/>
          <a:chExt cx="0" cy="0"/>
        </a:xfrm>
      </p:grpSpPr>
      <p:sp>
        <p:nvSpPr>
          <p:cNvPr id="20" name="Shape 20"/>
          <p:cNvSpPr txBox="1">
            <a:spLocks noGrp="1"/>
          </p:cNvSpPr>
          <p:nvPr>
            <p:ph type="title"/>
          </p:nvPr>
        </p:nvSpPr>
        <p:spPr>
          <a:xfrm>
            <a:off x="311700" y="445025"/>
            <a:ext cx="8520599" cy="572699"/>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21" name="Shape 21"/>
          <p:cNvSpPr txBox="1">
            <a:spLocks noGrp="1"/>
          </p:cNvSpPr>
          <p:nvPr>
            <p:ph type="body" idx="1"/>
          </p:nvPr>
        </p:nvSpPr>
        <p:spPr>
          <a:xfrm>
            <a:off x="311700" y="1152475"/>
            <a:ext cx="3999899" cy="3416400"/>
          </a:xfrm>
          <a:prstGeom prst="rect">
            <a:avLst/>
          </a:prstGeom>
        </p:spPr>
        <p:txBody>
          <a:bodyPr lIns="91425" tIns="91425" rIns="91425" bIns="91425" anchor="t" anchorCtr="0"/>
          <a:lstStyle>
            <a:lvl1pPr>
              <a:spcBef>
                <a:spcPts val="0"/>
              </a:spcBef>
              <a:buSzPct val="100000"/>
              <a:defRPr sz="14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a:endParaRPr/>
          </a:p>
        </p:txBody>
      </p:sp>
      <p:sp>
        <p:nvSpPr>
          <p:cNvPr id="22" name="Shape 22"/>
          <p:cNvSpPr txBox="1">
            <a:spLocks noGrp="1"/>
          </p:cNvSpPr>
          <p:nvPr>
            <p:ph type="body" idx="2"/>
          </p:nvPr>
        </p:nvSpPr>
        <p:spPr>
          <a:xfrm>
            <a:off x="4832400" y="1152475"/>
            <a:ext cx="3999899" cy="3416400"/>
          </a:xfrm>
          <a:prstGeom prst="rect">
            <a:avLst/>
          </a:prstGeom>
        </p:spPr>
        <p:txBody>
          <a:bodyPr lIns="91425" tIns="91425" rIns="91425" bIns="91425" anchor="t" anchorCtr="0"/>
          <a:lstStyle>
            <a:lvl1pPr>
              <a:spcBef>
                <a:spcPts val="0"/>
              </a:spcBef>
              <a:buSzPct val="100000"/>
              <a:defRPr sz="14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a:endParaRPr/>
          </a:p>
        </p:txBody>
      </p:sp>
      <p:sp>
        <p:nvSpPr>
          <p:cNvPr id="23" name="Shape 23"/>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fr"/>
              <a:t>‹N°›</a:t>
            </a:fld>
            <a:endParaRPr lang="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4"/>
        <p:cNvGrpSpPr/>
        <p:nvPr/>
      </p:nvGrpSpPr>
      <p:grpSpPr>
        <a:xfrm>
          <a:off x="0" y="0"/>
          <a:ext cx="0" cy="0"/>
          <a:chOff x="0" y="0"/>
          <a:chExt cx="0" cy="0"/>
        </a:xfrm>
      </p:grpSpPr>
      <p:sp>
        <p:nvSpPr>
          <p:cNvPr id="25" name="Shape 25"/>
          <p:cNvSpPr txBox="1">
            <a:spLocks noGrp="1"/>
          </p:cNvSpPr>
          <p:nvPr>
            <p:ph type="title"/>
          </p:nvPr>
        </p:nvSpPr>
        <p:spPr>
          <a:xfrm>
            <a:off x="311700" y="445025"/>
            <a:ext cx="8520599" cy="572699"/>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26" name="Shape 26"/>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fr"/>
              <a:t>‹N°›</a:t>
            </a:fld>
            <a:endParaRPr lang="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27"/>
        <p:cNvGrpSpPr/>
        <p:nvPr/>
      </p:nvGrpSpPr>
      <p:grpSpPr>
        <a:xfrm>
          <a:off x="0" y="0"/>
          <a:ext cx="0" cy="0"/>
          <a:chOff x="0" y="0"/>
          <a:chExt cx="0" cy="0"/>
        </a:xfrm>
      </p:grpSpPr>
      <p:sp>
        <p:nvSpPr>
          <p:cNvPr id="28" name="Shape 28"/>
          <p:cNvSpPr txBox="1">
            <a:spLocks noGrp="1"/>
          </p:cNvSpPr>
          <p:nvPr>
            <p:ph type="title"/>
          </p:nvPr>
        </p:nvSpPr>
        <p:spPr>
          <a:xfrm>
            <a:off x="311700" y="555600"/>
            <a:ext cx="2807999" cy="755699"/>
          </a:xfrm>
          <a:prstGeom prst="rect">
            <a:avLst/>
          </a:prstGeom>
        </p:spPr>
        <p:txBody>
          <a:bodyPr lIns="91425" tIns="91425" rIns="91425" bIns="91425" anchor="b" anchorCtr="0"/>
          <a:lstStyle>
            <a:lvl1pPr>
              <a:spcBef>
                <a:spcPts val="0"/>
              </a:spcBef>
              <a:buSzPct val="100000"/>
              <a:defRPr sz="2400"/>
            </a:lvl1pPr>
            <a:lvl2pPr>
              <a:spcBef>
                <a:spcPts val="0"/>
              </a:spcBef>
              <a:buSzPct val="100000"/>
              <a:defRPr sz="2400"/>
            </a:lvl2pPr>
            <a:lvl3pPr>
              <a:spcBef>
                <a:spcPts val="0"/>
              </a:spcBef>
              <a:buSzPct val="100000"/>
              <a:defRPr sz="2400"/>
            </a:lvl3pPr>
            <a:lvl4pPr>
              <a:spcBef>
                <a:spcPts val="0"/>
              </a:spcBef>
              <a:buSzPct val="100000"/>
              <a:defRPr sz="2400"/>
            </a:lvl4pPr>
            <a:lvl5pPr>
              <a:spcBef>
                <a:spcPts val="0"/>
              </a:spcBef>
              <a:buSzPct val="100000"/>
              <a:defRPr sz="2400"/>
            </a:lvl5pPr>
            <a:lvl6pPr>
              <a:spcBef>
                <a:spcPts val="0"/>
              </a:spcBef>
              <a:buSzPct val="100000"/>
              <a:defRPr sz="2400"/>
            </a:lvl6pPr>
            <a:lvl7pPr>
              <a:spcBef>
                <a:spcPts val="0"/>
              </a:spcBef>
              <a:buSzPct val="100000"/>
              <a:defRPr sz="2400"/>
            </a:lvl7pPr>
            <a:lvl8pPr>
              <a:spcBef>
                <a:spcPts val="0"/>
              </a:spcBef>
              <a:buSzPct val="100000"/>
              <a:defRPr sz="2400"/>
            </a:lvl8pPr>
            <a:lvl9pPr>
              <a:spcBef>
                <a:spcPts val="0"/>
              </a:spcBef>
              <a:buSzPct val="100000"/>
              <a:defRPr sz="2400"/>
            </a:lvl9pPr>
          </a:lstStyle>
          <a:p>
            <a:endParaRPr/>
          </a:p>
        </p:txBody>
      </p:sp>
      <p:sp>
        <p:nvSpPr>
          <p:cNvPr id="29" name="Shape 29"/>
          <p:cNvSpPr txBox="1">
            <a:spLocks noGrp="1"/>
          </p:cNvSpPr>
          <p:nvPr>
            <p:ph type="body" idx="1"/>
          </p:nvPr>
        </p:nvSpPr>
        <p:spPr>
          <a:xfrm>
            <a:off x="311700" y="1389600"/>
            <a:ext cx="2807999" cy="3179400"/>
          </a:xfrm>
          <a:prstGeom prst="rect">
            <a:avLst/>
          </a:prstGeom>
        </p:spPr>
        <p:txBody>
          <a:bodyPr lIns="91425" tIns="91425" rIns="91425" bIns="91425" anchor="t" anchorCtr="0"/>
          <a:lstStyle>
            <a:lvl1pPr>
              <a:spcBef>
                <a:spcPts val="0"/>
              </a:spcBef>
              <a:buSzPct val="100000"/>
              <a:defRPr sz="12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a:endParaRPr/>
          </a:p>
        </p:txBody>
      </p:sp>
      <p:sp>
        <p:nvSpPr>
          <p:cNvPr id="30" name="Shape 30"/>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fr"/>
              <a:t>‹N°›</a:t>
            </a:fld>
            <a:endParaRPr lang="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Main point">
    <p:spTree>
      <p:nvGrpSpPr>
        <p:cNvPr id="1" name="Shape 31"/>
        <p:cNvGrpSpPr/>
        <p:nvPr/>
      </p:nvGrpSpPr>
      <p:grpSpPr>
        <a:xfrm>
          <a:off x="0" y="0"/>
          <a:ext cx="0" cy="0"/>
          <a:chOff x="0" y="0"/>
          <a:chExt cx="0" cy="0"/>
        </a:xfrm>
      </p:grpSpPr>
      <p:sp>
        <p:nvSpPr>
          <p:cNvPr id="32" name="Shape 32"/>
          <p:cNvSpPr txBox="1">
            <a:spLocks noGrp="1"/>
          </p:cNvSpPr>
          <p:nvPr>
            <p:ph type="title"/>
          </p:nvPr>
        </p:nvSpPr>
        <p:spPr>
          <a:xfrm>
            <a:off x="490250" y="450150"/>
            <a:ext cx="6367800" cy="4090800"/>
          </a:xfrm>
          <a:prstGeom prst="rect">
            <a:avLst/>
          </a:prstGeom>
        </p:spPr>
        <p:txBody>
          <a:bodyPr lIns="91425" tIns="91425" rIns="91425" bIns="91425" anchor="ctr" anchorCtr="0"/>
          <a:lstStyle>
            <a:lvl1pPr>
              <a:spcBef>
                <a:spcPts val="0"/>
              </a:spcBef>
              <a:buSzPct val="100000"/>
              <a:defRPr sz="4800"/>
            </a:lvl1pPr>
            <a:lvl2pPr>
              <a:spcBef>
                <a:spcPts val="0"/>
              </a:spcBef>
              <a:buSzPct val="100000"/>
              <a:defRPr sz="4800"/>
            </a:lvl2pPr>
            <a:lvl3pPr>
              <a:spcBef>
                <a:spcPts val="0"/>
              </a:spcBef>
              <a:buSzPct val="100000"/>
              <a:defRPr sz="4800"/>
            </a:lvl3pPr>
            <a:lvl4pPr>
              <a:spcBef>
                <a:spcPts val="0"/>
              </a:spcBef>
              <a:buSzPct val="100000"/>
              <a:defRPr sz="4800"/>
            </a:lvl4pPr>
            <a:lvl5pPr>
              <a:spcBef>
                <a:spcPts val="0"/>
              </a:spcBef>
              <a:buSzPct val="100000"/>
              <a:defRPr sz="4800"/>
            </a:lvl5pPr>
            <a:lvl6pPr>
              <a:spcBef>
                <a:spcPts val="0"/>
              </a:spcBef>
              <a:buSzPct val="100000"/>
              <a:defRPr sz="4800"/>
            </a:lvl6pPr>
            <a:lvl7pPr>
              <a:spcBef>
                <a:spcPts val="0"/>
              </a:spcBef>
              <a:buSzPct val="100000"/>
              <a:defRPr sz="4800"/>
            </a:lvl7pPr>
            <a:lvl8pPr>
              <a:spcBef>
                <a:spcPts val="0"/>
              </a:spcBef>
              <a:buSzPct val="100000"/>
              <a:defRPr sz="4800"/>
            </a:lvl8pPr>
            <a:lvl9pPr>
              <a:spcBef>
                <a:spcPts val="0"/>
              </a:spcBef>
              <a:buSzPct val="100000"/>
              <a:defRPr sz="4800"/>
            </a:lvl9pPr>
          </a:lstStyle>
          <a:p>
            <a:endParaRPr/>
          </a:p>
        </p:txBody>
      </p:sp>
      <p:sp>
        <p:nvSpPr>
          <p:cNvPr id="33" name="Shape 33"/>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fr"/>
              <a:t>‹N°›</a:t>
            </a:fld>
            <a:endParaRPr lang="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34"/>
        <p:cNvGrpSpPr/>
        <p:nvPr/>
      </p:nvGrpSpPr>
      <p:grpSpPr>
        <a:xfrm>
          <a:off x="0" y="0"/>
          <a:ext cx="0" cy="0"/>
          <a:chOff x="0" y="0"/>
          <a:chExt cx="0" cy="0"/>
        </a:xfrm>
      </p:grpSpPr>
      <p:sp>
        <p:nvSpPr>
          <p:cNvPr id="35" name="Shape 35"/>
          <p:cNvSpPr/>
          <p:nvPr/>
        </p:nvSpPr>
        <p:spPr>
          <a:xfrm>
            <a:off x="4572000" y="-125"/>
            <a:ext cx="4572000" cy="5143499"/>
          </a:xfrm>
          <a:prstGeom prst="rect">
            <a:avLst/>
          </a:prstGeom>
          <a:solidFill>
            <a:schemeClr val="lt2"/>
          </a:solidFill>
          <a:ln>
            <a:noFill/>
          </a:ln>
        </p:spPr>
        <p:txBody>
          <a:bodyPr lIns="91425" tIns="91425" rIns="91425" bIns="91425" anchor="ctr" anchorCtr="0">
            <a:noAutofit/>
          </a:bodyPr>
          <a:lstStyle/>
          <a:p>
            <a:pPr>
              <a:spcBef>
                <a:spcPts val="0"/>
              </a:spcBef>
              <a:buNone/>
            </a:pPr>
            <a:endParaRPr/>
          </a:p>
        </p:txBody>
      </p:sp>
      <p:sp>
        <p:nvSpPr>
          <p:cNvPr id="36" name="Shape 36"/>
          <p:cNvSpPr txBox="1">
            <a:spLocks noGrp="1"/>
          </p:cNvSpPr>
          <p:nvPr>
            <p:ph type="title"/>
          </p:nvPr>
        </p:nvSpPr>
        <p:spPr>
          <a:xfrm>
            <a:off x="265500" y="1233175"/>
            <a:ext cx="4045199" cy="1482300"/>
          </a:xfrm>
          <a:prstGeom prst="rect">
            <a:avLst/>
          </a:prstGeom>
        </p:spPr>
        <p:txBody>
          <a:bodyPr lIns="91425" tIns="91425" rIns="91425" bIns="91425" anchor="b" anchorCtr="0"/>
          <a:lstStyle>
            <a:lvl1pPr algn="ctr">
              <a:spcBef>
                <a:spcPts val="0"/>
              </a:spcBef>
              <a:buSzPct val="100000"/>
              <a:defRPr sz="4200"/>
            </a:lvl1pPr>
            <a:lvl2pPr algn="ctr">
              <a:spcBef>
                <a:spcPts val="0"/>
              </a:spcBef>
              <a:buSzPct val="100000"/>
              <a:defRPr sz="4200"/>
            </a:lvl2pPr>
            <a:lvl3pPr algn="ctr">
              <a:spcBef>
                <a:spcPts val="0"/>
              </a:spcBef>
              <a:buSzPct val="100000"/>
              <a:defRPr sz="4200"/>
            </a:lvl3pPr>
            <a:lvl4pPr algn="ctr">
              <a:spcBef>
                <a:spcPts val="0"/>
              </a:spcBef>
              <a:buSzPct val="100000"/>
              <a:defRPr sz="4200"/>
            </a:lvl4pPr>
            <a:lvl5pPr algn="ctr">
              <a:spcBef>
                <a:spcPts val="0"/>
              </a:spcBef>
              <a:buSzPct val="100000"/>
              <a:defRPr sz="4200"/>
            </a:lvl5pPr>
            <a:lvl6pPr algn="ctr">
              <a:spcBef>
                <a:spcPts val="0"/>
              </a:spcBef>
              <a:buSzPct val="100000"/>
              <a:defRPr sz="4200"/>
            </a:lvl6pPr>
            <a:lvl7pPr algn="ctr">
              <a:spcBef>
                <a:spcPts val="0"/>
              </a:spcBef>
              <a:buSzPct val="100000"/>
              <a:defRPr sz="4200"/>
            </a:lvl7pPr>
            <a:lvl8pPr algn="ctr">
              <a:spcBef>
                <a:spcPts val="0"/>
              </a:spcBef>
              <a:buSzPct val="100000"/>
              <a:defRPr sz="4200"/>
            </a:lvl8pPr>
            <a:lvl9pPr algn="ctr">
              <a:spcBef>
                <a:spcPts val="0"/>
              </a:spcBef>
              <a:buSzPct val="100000"/>
              <a:defRPr sz="4200"/>
            </a:lvl9pPr>
          </a:lstStyle>
          <a:p>
            <a:endParaRPr/>
          </a:p>
        </p:txBody>
      </p:sp>
      <p:sp>
        <p:nvSpPr>
          <p:cNvPr id="37" name="Shape 37"/>
          <p:cNvSpPr txBox="1">
            <a:spLocks noGrp="1"/>
          </p:cNvSpPr>
          <p:nvPr>
            <p:ph type="subTitle" idx="1"/>
          </p:nvPr>
        </p:nvSpPr>
        <p:spPr>
          <a:xfrm>
            <a:off x="265500" y="2803075"/>
            <a:ext cx="4045199" cy="1235100"/>
          </a:xfrm>
          <a:prstGeom prst="rect">
            <a:avLst/>
          </a:prstGeom>
        </p:spPr>
        <p:txBody>
          <a:bodyPr lIns="91425" tIns="91425" rIns="91425" bIns="91425" anchor="t" anchorCtr="0"/>
          <a:lstStyle>
            <a:lvl1pPr algn="ctr">
              <a:lnSpc>
                <a:spcPct val="100000"/>
              </a:lnSpc>
              <a:spcBef>
                <a:spcPts val="0"/>
              </a:spcBef>
              <a:spcAft>
                <a:spcPts val="0"/>
              </a:spcAft>
              <a:buSzPct val="100000"/>
              <a:buNone/>
              <a:defRPr sz="2100"/>
            </a:lvl1pPr>
            <a:lvl2pPr algn="ctr">
              <a:lnSpc>
                <a:spcPct val="100000"/>
              </a:lnSpc>
              <a:spcBef>
                <a:spcPts val="0"/>
              </a:spcBef>
              <a:spcAft>
                <a:spcPts val="0"/>
              </a:spcAft>
              <a:buSzPct val="100000"/>
              <a:buNone/>
              <a:defRPr sz="2100"/>
            </a:lvl2pPr>
            <a:lvl3pPr algn="ctr">
              <a:lnSpc>
                <a:spcPct val="100000"/>
              </a:lnSpc>
              <a:spcBef>
                <a:spcPts val="0"/>
              </a:spcBef>
              <a:spcAft>
                <a:spcPts val="0"/>
              </a:spcAft>
              <a:buSzPct val="100000"/>
              <a:buNone/>
              <a:defRPr sz="2100"/>
            </a:lvl3pPr>
            <a:lvl4pPr algn="ctr">
              <a:lnSpc>
                <a:spcPct val="100000"/>
              </a:lnSpc>
              <a:spcBef>
                <a:spcPts val="0"/>
              </a:spcBef>
              <a:spcAft>
                <a:spcPts val="0"/>
              </a:spcAft>
              <a:buSzPct val="100000"/>
              <a:buNone/>
              <a:defRPr sz="2100"/>
            </a:lvl4pPr>
            <a:lvl5pPr algn="ctr">
              <a:lnSpc>
                <a:spcPct val="100000"/>
              </a:lnSpc>
              <a:spcBef>
                <a:spcPts val="0"/>
              </a:spcBef>
              <a:spcAft>
                <a:spcPts val="0"/>
              </a:spcAft>
              <a:buSzPct val="100000"/>
              <a:buNone/>
              <a:defRPr sz="2100"/>
            </a:lvl5pPr>
            <a:lvl6pPr algn="ctr">
              <a:lnSpc>
                <a:spcPct val="100000"/>
              </a:lnSpc>
              <a:spcBef>
                <a:spcPts val="0"/>
              </a:spcBef>
              <a:spcAft>
                <a:spcPts val="0"/>
              </a:spcAft>
              <a:buSzPct val="100000"/>
              <a:buNone/>
              <a:defRPr sz="2100"/>
            </a:lvl6pPr>
            <a:lvl7pPr algn="ctr">
              <a:lnSpc>
                <a:spcPct val="100000"/>
              </a:lnSpc>
              <a:spcBef>
                <a:spcPts val="0"/>
              </a:spcBef>
              <a:spcAft>
                <a:spcPts val="0"/>
              </a:spcAft>
              <a:buSzPct val="100000"/>
              <a:buNone/>
              <a:defRPr sz="2100"/>
            </a:lvl7pPr>
            <a:lvl8pPr algn="ctr">
              <a:lnSpc>
                <a:spcPct val="100000"/>
              </a:lnSpc>
              <a:spcBef>
                <a:spcPts val="0"/>
              </a:spcBef>
              <a:spcAft>
                <a:spcPts val="0"/>
              </a:spcAft>
              <a:buSzPct val="100000"/>
              <a:buNone/>
              <a:defRPr sz="2100"/>
            </a:lvl8pPr>
            <a:lvl9pPr algn="ctr">
              <a:lnSpc>
                <a:spcPct val="100000"/>
              </a:lnSpc>
              <a:spcBef>
                <a:spcPts val="0"/>
              </a:spcBef>
              <a:spcAft>
                <a:spcPts val="0"/>
              </a:spcAft>
              <a:buSzPct val="100000"/>
              <a:buNone/>
              <a:defRPr sz="2100"/>
            </a:lvl9pPr>
          </a:lstStyle>
          <a:p>
            <a:endParaRPr/>
          </a:p>
        </p:txBody>
      </p:sp>
      <p:sp>
        <p:nvSpPr>
          <p:cNvPr id="38" name="Shape 38"/>
          <p:cNvSpPr txBox="1">
            <a:spLocks noGrp="1"/>
          </p:cNvSpPr>
          <p:nvPr>
            <p:ph type="body" idx="2"/>
          </p:nvPr>
        </p:nvSpPr>
        <p:spPr>
          <a:xfrm>
            <a:off x="4939500" y="724075"/>
            <a:ext cx="3837000" cy="3695099"/>
          </a:xfrm>
          <a:prstGeom prst="rect">
            <a:avLst/>
          </a:prstGeom>
        </p:spPr>
        <p:txBody>
          <a:bodyPr lIns="91425" tIns="91425" rIns="91425" bIns="91425" anchor="ctr"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39" name="Shape 39"/>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fr"/>
              <a:t>‹N°›</a:t>
            </a:fld>
            <a:endParaRPr lang="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Caption">
    <p:spTree>
      <p:nvGrpSpPr>
        <p:cNvPr id="1" name="Shape 40"/>
        <p:cNvGrpSpPr/>
        <p:nvPr/>
      </p:nvGrpSpPr>
      <p:grpSpPr>
        <a:xfrm>
          <a:off x="0" y="0"/>
          <a:ext cx="0" cy="0"/>
          <a:chOff x="0" y="0"/>
          <a:chExt cx="0" cy="0"/>
        </a:xfrm>
      </p:grpSpPr>
      <p:sp>
        <p:nvSpPr>
          <p:cNvPr id="41" name="Shape 41"/>
          <p:cNvSpPr txBox="1">
            <a:spLocks noGrp="1"/>
          </p:cNvSpPr>
          <p:nvPr>
            <p:ph type="body" idx="1"/>
          </p:nvPr>
        </p:nvSpPr>
        <p:spPr>
          <a:xfrm>
            <a:off x="311700" y="4230575"/>
            <a:ext cx="5998800" cy="605100"/>
          </a:xfrm>
          <a:prstGeom prst="rect">
            <a:avLst/>
          </a:prstGeom>
        </p:spPr>
        <p:txBody>
          <a:bodyPr lIns="91425" tIns="91425" rIns="91425" bIns="91425" anchor="ctr" anchorCtr="0"/>
          <a:lstStyle>
            <a:lvl1pPr>
              <a:lnSpc>
                <a:spcPct val="100000"/>
              </a:lnSpc>
              <a:spcBef>
                <a:spcPts val="0"/>
              </a:spcBef>
              <a:spcAft>
                <a:spcPts val="0"/>
              </a:spcAft>
              <a:buNone/>
              <a:defRPr/>
            </a:lvl1pPr>
          </a:lstStyle>
          <a:p>
            <a:endParaRPr/>
          </a:p>
        </p:txBody>
      </p:sp>
      <p:sp>
        <p:nvSpPr>
          <p:cNvPr id="42" name="Shape 42"/>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fr"/>
              <a:t>‹N°›</a:t>
            </a:fld>
            <a:endParaRPr lang="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
        <p:cNvGrpSpPr/>
        <p:nvPr/>
      </p:nvGrpSpPr>
      <p:grpSpPr>
        <a:xfrm>
          <a:off x="0" y="0"/>
          <a:ext cx="0" cy="0"/>
          <a:chOff x="0" y="0"/>
          <a:chExt cx="0" cy="0"/>
        </a:xfrm>
      </p:grpSpPr>
      <p:sp>
        <p:nvSpPr>
          <p:cNvPr id="5" name="Shape 5"/>
          <p:cNvSpPr txBox="1">
            <a:spLocks noGrp="1"/>
          </p:cNvSpPr>
          <p:nvPr>
            <p:ph type="title"/>
          </p:nvPr>
        </p:nvSpPr>
        <p:spPr>
          <a:xfrm>
            <a:off x="311700" y="445025"/>
            <a:ext cx="8520599" cy="572699"/>
          </a:xfrm>
          <a:prstGeom prst="rect">
            <a:avLst/>
          </a:prstGeom>
          <a:noFill/>
          <a:ln>
            <a:noFill/>
          </a:ln>
        </p:spPr>
        <p:txBody>
          <a:bodyPr lIns="91425" tIns="91425" rIns="91425" bIns="91425" anchor="t" anchorCtr="0"/>
          <a:lstStyle>
            <a:lvl1pPr>
              <a:spcBef>
                <a:spcPts val="0"/>
              </a:spcBef>
              <a:buClr>
                <a:schemeClr val="dk1"/>
              </a:buClr>
              <a:buSzPct val="100000"/>
              <a:buNone/>
              <a:defRPr sz="2800">
                <a:solidFill>
                  <a:schemeClr val="dk1"/>
                </a:solidFill>
              </a:defRPr>
            </a:lvl1pPr>
            <a:lvl2pPr>
              <a:spcBef>
                <a:spcPts val="0"/>
              </a:spcBef>
              <a:buClr>
                <a:schemeClr val="dk1"/>
              </a:buClr>
              <a:buSzPct val="100000"/>
              <a:buNone/>
              <a:defRPr sz="2800">
                <a:solidFill>
                  <a:schemeClr val="dk1"/>
                </a:solidFill>
              </a:defRPr>
            </a:lvl2pPr>
            <a:lvl3pPr>
              <a:spcBef>
                <a:spcPts val="0"/>
              </a:spcBef>
              <a:buClr>
                <a:schemeClr val="dk1"/>
              </a:buClr>
              <a:buSzPct val="100000"/>
              <a:buNone/>
              <a:defRPr sz="2800">
                <a:solidFill>
                  <a:schemeClr val="dk1"/>
                </a:solidFill>
              </a:defRPr>
            </a:lvl3pPr>
            <a:lvl4pPr>
              <a:spcBef>
                <a:spcPts val="0"/>
              </a:spcBef>
              <a:buClr>
                <a:schemeClr val="dk1"/>
              </a:buClr>
              <a:buSzPct val="100000"/>
              <a:buNone/>
              <a:defRPr sz="2800">
                <a:solidFill>
                  <a:schemeClr val="dk1"/>
                </a:solidFill>
              </a:defRPr>
            </a:lvl4pPr>
            <a:lvl5pPr>
              <a:spcBef>
                <a:spcPts val="0"/>
              </a:spcBef>
              <a:buClr>
                <a:schemeClr val="dk1"/>
              </a:buClr>
              <a:buSzPct val="100000"/>
              <a:buNone/>
              <a:defRPr sz="2800">
                <a:solidFill>
                  <a:schemeClr val="dk1"/>
                </a:solidFill>
              </a:defRPr>
            </a:lvl5pPr>
            <a:lvl6pPr>
              <a:spcBef>
                <a:spcPts val="0"/>
              </a:spcBef>
              <a:buClr>
                <a:schemeClr val="dk1"/>
              </a:buClr>
              <a:buSzPct val="100000"/>
              <a:buNone/>
              <a:defRPr sz="2800">
                <a:solidFill>
                  <a:schemeClr val="dk1"/>
                </a:solidFill>
              </a:defRPr>
            </a:lvl6pPr>
            <a:lvl7pPr>
              <a:spcBef>
                <a:spcPts val="0"/>
              </a:spcBef>
              <a:buClr>
                <a:schemeClr val="dk1"/>
              </a:buClr>
              <a:buSzPct val="100000"/>
              <a:buNone/>
              <a:defRPr sz="2800">
                <a:solidFill>
                  <a:schemeClr val="dk1"/>
                </a:solidFill>
              </a:defRPr>
            </a:lvl7pPr>
            <a:lvl8pPr>
              <a:spcBef>
                <a:spcPts val="0"/>
              </a:spcBef>
              <a:buClr>
                <a:schemeClr val="dk1"/>
              </a:buClr>
              <a:buSzPct val="100000"/>
              <a:buNone/>
              <a:defRPr sz="2800">
                <a:solidFill>
                  <a:schemeClr val="dk1"/>
                </a:solidFill>
              </a:defRPr>
            </a:lvl8pPr>
            <a:lvl9pPr>
              <a:spcBef>
                <a:spcPts val="0"/>
              </a:spcBef>
              <a:buClr>
                <a:schemeClr val="dk1"/>
              </a:buClr>
              <a:buSzPct val="100000"/>
              <a:buNone/>
              <a:defRPr sz="2800">
                <a:solidFill>
                  <a:schemeClr val="dk1"/>
                </a:solidFill>
              </a:defRPr>
            </a:lvl9pPr>
          </a:lstStyle>
          <a:p>
            <a:endParaRPr/>
          </a:p>
        </p:txBody>
      </p:sp>
      <p:sp>
        <p:nvSpPr>
          <p:cNvPr id="6" name="Shape 6"/>
          <p:cNvSpPr txBox="1">
            <a:spLocks noGrp="1"/>
          </p:cNvSpPr>
          <p:nvPr>
            <p:ph type="body" idx="1"/>
          </p:nvPr>
        </p:nvSpPr>
        <p:spPr>
          <a:xfrm>
            <a:off x="311700" y="1152475"/>
            <a:ext cx="8520599" cy="3416400"/>
          </a:xfrm>
          <a:prstGeom prst="rect">
            <a:avLst/>
          </a:prstGeom>
          <a:noFill/>
          <a:ln>
            <a:noFill/>
          </a:ln>
        </p:spPr>
        <p:txBody>
          <a:bodyPr lIns="91425" tIns="91425" rIns="91425" bIns="91425" anchor="t" anchorCtr="0"/>
          <a:lstStyle>
            <a:lvl1pPr>
              <a:lnSpc>
                <a:spcPct val="115000"/>
              </a:lnSpc>
              <a:spcBef>
                <a:spcPts val="0"/>
              </a:spcBef>
              <a:spcAft>
                <a:spcPts val="1600"/>
              </a:spcAft>
              <a:buClr>
                <a:schemeClr val="dk2"/>
              </a:buClr>
              <a:buSzPct val="100000"/>
              <a:defRPr sz="1800">
                <a:solidFill>
                  <a:schemeClr val="dk2"/>
                </a:solidFill>
              </a:defRPr>
            </a:lvl1pPr>
            <a:lvl2pPr>
              <a:lnSpc>
                <a:spcPct val="115000"/>
              </a:lnSpc>
              <a:spcBef>
                <a:spcPts val="0"/>
              </a:spcBef>
              <a:spcAft>
                <a:spcPts val="1600"/>
              </a:spcAft>
              <a:buClr>
                <a:schemeClr val="dk2"/>
              </a:buClr>
              <a:defRPr>
                <a:solidFill>
                  <a:schemeClr val="dk2"/>
                </a:solidFill>
              </a:defRPr>
            </a:lvl2pPr>
            <a:lvl3pPr>
              <a:lnSpc>
                <a:spcPct val="115000"/>
              </a:lnSpc>
              <a:spcBef>
                <a:spcPts val="0"/>
              </a:spcBef>
              <a:spcAft>
                <a:spcPts val="1600"/>
              </a:spcAft>
              <a:buClr>
                <a:schemeClr val="dk2"/>
              </a:buClr>
              <a:defRPr>
                <a:solidFill>
                  <a:schemeClr val="dk2"/>
                </a:solidFill>
              </a:defRPr>
            </a:lvl3pPr>
            <a:lvl4pPr>
              <a:lnSpc>
                <a:spcPct val="115000"/>
              </a:lnSpc>
              <a:spcBef>
                <a:spcPts val="0"/>
              </a:spcBef>
              <a:spcAft>
                <a:spcPts val="1600"/>
              </a:spcAft>
              <a:buClr>
                <a:schemeClr val="dk2"/>
              </a:buClr>
              <a:defRPr>
                <a:solidFill>
                  <a:schemeClr val="dk2"/>
                </a:solidFill>
              </a:defRPr>
            </a:lvl4pPr>
            <a:lvl5pPr>
              <a:lnSpc>
                <a:spcPct val="115000"/>
              </a:lnSpc>
              <a:spcBef>
                <a:spcPts val="0"/>
              </a:spcBef>
              <a:spcAft>
                <a:spcPts val="1600"/>
              </a:spcAft>
              <a:buClr>
                <a:schemeClr val="dk2"/>
              </a:buClr>
              <a:defRPr>
                <a:solidFill>
                  <a:schemeClr val="dk2"/>
                </a:solidFill>
              </a:defRPr>
            </a:lvl5pPr>
            <a:lvl6pPr>
              <a:lnSpc>
                <a:spcPct val="115000"/>
              </a:lnSpc>
              <a:spcBef>
                <a:spcPts val="0"/>
              </a:spcBef>
              <a:spcAft>
                <a:spcPts val="1600"/>
              </a:spcAft>
              <a:buClr>
                <a:schemeClr val="dk2"/>
              </a:buClr>
              <a:defRPr>
                <a:solidFill>
                  <a:schemeClr val="dk2"/>
                </a:solidFill>
              </a:defRPr>
            </a:lvl6pPr>
            <a:lvl7pPr>
              <a:lnSpc>
                <a:spcPct val="115000"/>
              </a:lnSpc>
              <a:spcBef>
                <a:spcPts val="0"/>
              </a:spcBef>
              <a:spcAft>
                <a:spcPts val="1600"/>
              </a:spcAft>
              <a:buClr>
                <a:schemeClr val="dk2"/>
              </a:buClr>
              <a:defRPr>
                <a:solidFill>
                  <a:schemeClr val="dk2"/>
                </a:solidFill>
              </a:defRPr>
            </a:lvl7pPr>
            <a:lvl8pPr>
              <a:lnSpc>
                <a:spcPct val="115000"/>
              </a:lnSpc>
              <a:spcBef>
                <a:spcPts val="0"/>
              </a:spcBef>
              <a:spcAft>
                <a:spcPts val="1600"/>
              </a:spcAft>
              <a:buClr>
                <a:schemeClr val="dk2"/>
              </a:buClr>
              <a:defRPr>
                <a:solidFill>
                  <a:schemeClr val="dk2"/>
                </a:solidFill>
              </a:defRPr>
            </a:lvl8pPr>
            <a:lvl9pPr>
              <a:lnSpc>
                <a:spcPct val="115000"/>
              </a:lnSpc>
              <a:spcBef>
                <a:spcPts val="0"/>
              </a:spcBef>
              <a:spcAft>
                <a:spcPts val="1600"/>
              </a:spcAft>
              <a:buClr>
                <a:schemeClr val="dk2"/>
              </a:buClr>
              <a:defRPr>
                <a:solidFill>
                  <a:schemeClr val="dk2"/>
                </a:solidFill>
              </a:defRPr>
            </a:lvl9pPr>
          </a:lstStyle>
          <a:p>
            <a:endParaRPr/>
          </a:p>
        </p:txBody>
      </p:sp>
      <p:sp>
        <p:nvSpPr>
          <p:cNvPr id="7" name="Shape 7"/>
          <p:cNvSpPr txBox="1">
            <a:spLocks noGrp="1"/>
          </p:cNvSpPr>
          <p:nvPr>
            <p:ph type="sldNum" idx="12"/>
          </p:nvPr>
        </p:nvSpPr>
        <p:spPr>
          <a:xfrm>
            <a:off x="8472457" y="4663216"/>
            <a:ext cx="548699" cy="393600"/>
          </a:xfrm>
          <a:prstGeom prst="rect">
            <a:avLst/>
          </a:prstGeom>
          <a:noFill/>
          <a:ln>
            <a:noFill/>
          </a:ln>
        </p:spPr>
        <p:txBody>
          <a:bodyPr lIns="91425" tIns="91425" rIns="91425" bIns="91425" anchor="ctr" anchorCtr="0">
            <a:noAutofit/>
          </a:bodyPr>
          <a:lstStyle/>
          <a:p>
            <a:pPr algn="r">
              <a:spcBef>
                <a:spcPts val="0"/>
              </a:spcBef>
              <a:buNone/>
            </a:pPr>
            <a:fld id="{00000000-1234-1234-1234-123412341234}" type="slidenum">
              <a:rPr lang="fr" sz="1000">
                <a:solidFill>
                  <a:schemeClr val="dk2"/>
                </a:solidFill>
              </a:rPr>
              <a:t>‹N°›</a:t>
            </a:fld>
            <a:endParaRPr lang="fr" sz="1000">
              <a:solidFill>
                <a:schemeClr val="dk2"/>
              </a:solidFil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Shape 53"/>
          <p:cNvSpPr txBox="1">
            <a:spLocks noGrp="1"/>
          </p:cNvSpPr>
          <p:nvPr>
            <p:ph type="ctrTitle"/>
          </p:nvPr>
        </p:nvSpPr>
        <p:spPr>
          <a:xfrm>
            <a:off x="311708" y="744575"/>
            <a:ext cx="8520599" cy="2052599"/>
          </a:xfrm>
          <a:prstGeom prst="rect">
            <a:avLst/>
          </a:prstGeom>
        </p:spPr>
        <p:txBody>
          <a:bodyPr lIns="91425" tIns="91425" rIns="91425" bIns="91425" anchor="b" anchorCtr="0">
            <a:noAutofit/>
          </a:bodyPr>
          <a:lstStyle/>
          <a:p>
            <a:pPr lvl="0" rtl="0">
              <a:spcBef>
                <a:spcPts val="0"/>
              </a:spcBef>
              <a:buNone/>
            </a:pPr>
            <a:r>
              <a:rPr lang="fr"/>
              <a:t>Le Bug Tracking</a:t>
            </a:r>
          </a:p>
        </p:txBody>
      </p:sp>
      <p:sp>
        <p:nvSpPr>
          <p:cNvPr id="54" name="Shape 54"/>
          <p:cNvSpPr txBox="1">
            <a:spLocks noGrp="1"/>
          </p:cNvSpPr>
          <p:nvPr>
            <p:ph type="subTitle" idx="1"/>
          </p:nvPr>
        </p:nvSpPr>
        <p:spPr>
          <a:xfrm>
            <a:off x="311700" y="2834125"/>
            <a:ext cx="8520599" cy="792600"/>
          </a:xfrm>
          <a:prstGeom prst="rect">
            <a:avLst/>
          </a:prstGeom>
        </p:spPr>
        <p:txBody>
          <a:bodyPr lIns="91425" tIns="91425" rIns="91425" bIns="91425" anchor="t" anchorCtr="0">
            <a:noAutofit/>
          </a:bodyPr>
          <a:lstStyle/>
          <a:p>
            <a:pPr lvl="0" rtl="0">
              <a:spcBef>
                <a:spcPts val="0"/>
              </a:spcBef>
              <a:buNone/>
            </a:pPr>
            <a:r>
              <a:rPr lang="fr"/>
              <a:t>Pourquoi chasser les insectes?</a:t>
            </a:r>
          </a:p>
        </p:txBody>
      </p:sp>
      <p:sp>
        <p:nvSpPr>
          <p:cNvPr id="55" name="Shape 55"/>
          <p:cNvSpPr txBox="1"/>
          <p:nvPr/>
        </p:nvSpPr>
        <p:spPr>
          <a:xfrm>
            <a:off x="235250" y="3977925"/>
            <a:ext cx="4506600" cy="1165500"/>
          </a:xfrm>
          <a:prstGeom prst="rect">
            <a:avLst/>
          </a:prstGeom>
          <a:noFill/>
          <a:ln>
            <a:noFill/>
          </a:ln>
        </p:spPr>
        <p:txBody>
          <a:bodyPr lIns="91425" tIns="91425" rIns="91425" bIns="91425" anchor="t" anchorCtr="0">
            <a:noAutofit/>
          </a:bodyPr>
          <a:lstStyle/>
          <a:p>
            <a:pPr lvl="0" rtl="0">
              <a:spcBef>
                <a:spcPts val="0"/>
              </a:spcBef>
              <a:buNone/>
            </a:pPr>
            <a:r>
              <a:rPr lang="fr" dirty="0"/>
              <a:t>Théotim Delannay</a:t>
            </a:r>
          </a:p>
          <a:p>
            <a:pPr lvl="0" rtl="0">
              <a:spcBef>
                <a:spcPts val="0"/>
              </a:spcBef>
              <a:buNone/>
            </a:pPr>
            <a:r>
              <a:rPr lang="fr" dirty="0"/>
              <a:t>Aymeric </a:t>
            </a:r>
            <a:r>
              <a:rPr lang="fr" dirty="0" smtClean="0"/>
              <a:t>Boisard</a:t>
            </a:r>
            <a:endParaRPr lang="fr" dirty="0"/>
          </a:p>
        </p:txBody>
      </p:sp>
      <p:pic>
        <p:nvPicPr>
          <p:cNvPr id="56" name="Shape 56"/>
          <p:cNvPicPr preferRelativeResize="0"/>
          <p:nvPr/>
        </p:nvPicPr>
        <p:blipFill>
          <a:blip r:embed="rId3">
            <a:alphaModFix/>
          </a:blip>
          <a:stretch>
            <a:fillRect/>
          </a:stretch>
        </p:blipFill>
        <p:spPr>
          <a:xfrm>
            <a:off x="3433750" y="-12"/>
            <a:ext cx="2276475" cy="2009775"/>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Shape 120"/>
          <p:cNvSpPr txBox="1">
            <a:spLocks noGrp="1"/>
          </p:cNvSpPr>
          <p:nvPr>
            <p:ph type="title"/>
          </p:nvPr>
        </p:nvSpPr>
        <p:spPr>
          <a:xfrm>
            <a:off x="311700" y="445025"/>
            <a:ext cx="8520599" cy="572699"/>
          </a:xfrm>
          <a:prstGeom prst="rect">
            <a:avLst/>
          </a:prstGeom>
        </p:spPr>
        <p:txBody>
          <a:bodyPr lIns="91425" tIns="91425" rIns="91425" bIns="91425" anchor="t" anchorCtr="0">
            <a:noAutofit/>
          </a:bodyPr>
          <a:lstStyle/>
          <a:p>
            <a:pPr>
              <a:spcBef>
                <a:spcPts val="0"/>
              </a:spcBef>
              <a:buNone/>
            </a:pPr>
            <a:r>
              <a:rPr lang="fr"/>
              <a:t>Exemple de rapport d’un bug avec Bugzilla</a:t>
            </a:r>
          </a:p>
        </p:txBody>
      </p:sp>
      <p:sp>
        <p:nvSpPr>
          <p:cNvPr id="121" name="Shape 121"/>
          <p:cNvSpPr txBox="1">
            <a:spLocks noGrp="1"/>
          </p:cNvSpPr>
          <p:nvPr>
            <p:ph type="body" idx="1"/>
          </p:nvPr>
        </p:nvSpPr>
        <p:spPr>
          <a:xfrm>
            <a:off x="311700" y="1171475"/>
            <a:ext cx="8520599" cy="3416400"/>
          </a:xfrm>
          <a:prstGeom prst="rect">
            <a:avLst/>
          </a:prstGeom>
        </p:spPr>
        <p:txBody>
          <a:bodyPr lIns="91425" tIns="91425" rIns="91425" bIns="91425" anchor="t" anchorCtr="0">
            <a:noAutofit/>
          </a:bodyPr>
          <a:lstStyle/>
          <a:p>
            <a:pPr lvl="0" rtl="0">
              <a:spcBef>
                <a:spcPts val="0"/>
              </a:spcBef>
              <a:buClr>
                <a:schemeClr val="dk1"/>
              </a:buClr>
              <a:buSzPct val="78571"/>
              <a:buFont typeface="Arial"/>
              <a:buNone/>
            </a:pPr>
            <a:r>
              <a:rPr lang="fr" sz="1400">
                <a:solidFill>
                  <a:srgbClr val="000000"/>
                </a:solidFill>
              </a:rPr>
              <a:t>1.Lien rapporter un nouveau bogue</a:t>
            </a:r>
          </a:p>
          <a:p>
            <a:pPr lvl="0" rtl="0">
              <a:spcBef>
                <a:spcPts val="0"/>
              </a:spcBef>
              <a:buClr>
                <a:schemeClr val="dk1"/>
              </a:buClr>
              <a:buSzPct val="78571"/>
              <a:buFont typeface="Arial"/>
              <a:buNone/>
            </a:pPr>
            <a:r>
              <a:rPr lang="fr" sz="1400">
                <a:solidFill>
                  <a:srgbClr val="000000"/>
                </a:solidFill>
              </a:rPr>
              <a:t>2.Sélection du produit</a:t>
            </a:r>
          </a:p>
          <a:p>
            <a:pPr lvl="0" rtl="0">
              <a:spcBef>
                <a:spcPts val="0"/>
              </a:spcBef>
              <a:buClr>
                <a:schemeClr val="dk1"/>
              </a:buClr>
              <a:buSzPct val="78571"/>
              <a:buFont typeface="Arial"/>
              <a:buNone/>
            </a:pPr>
            <a:r>
              <a:rPr lang="fr" sz="1400">
                <a:solidFill>
                  <a:srgbClr val="000000"/>
                </a:solidFill>
              </a:rPr>
              <a:t>3.Sélection du composant dans le produit</a:t>
            </a:r>
          </a:p>
          <a:p>
            <a:pPr lvl="0" rtl="0">
              <a:spcBef>
                <a:spcPts val="0"/>
              </a:spcBef>
              <a:buClr>
                <a:schemeClr val="dk1"/>
              </a:buClr>
              <a:buSzPct val="78571"/>
              <a:buFont typeface="Arial"/>
              <a:buNone/>
            </a:pPr>
            <a:r>
              <a:rPr lang="fr" sz="1400">
                <a:solidFill>
                  <a:srgbClr val="000000"/>
                </a:solidFill>
              </a:rPr>
              <a:t>4.Résumé descriptif du bug</a:t>
            </a:r>
          </a:p>
          <a:p>
            <a:pPr lvl="0" rtl="0">
              <a:spcBef>
                <a:spcPts val="0"/>
              </a:spcBef>
              <a:buClr>
                <a:schemeClr val="dk1"/>
              </a:buClr>
              <a:buSzPct val="78571"/>
              <a:buFont typeface="Arial"/>
              <a:buNone/>
            </a:pPr>
            <a:r>
              <a:rPr lang="fr" sz="1400">
                <a:solidFill>
                  <a:srgbClr val="000000"/>
                </a:solidFill>
              </a:rPr>
              <a:t>5.Joindre un document</a:t>
            </a:r>
          </a:p>
          <a:p>
            <a:pPr lvl="0" rtl="0">
              <a:spcBef>
                <a:spcPts val="0"/>
              </a:spcBef>
              <a:buClr>
                <a:schemeClr val="dk1"/>
              </a:buClr>
              <a:buSzPct val="78571"/>
              <a:buFont typeface="Arial"/>
              <a:buNone/>
            </a:pPr>
            <a:r>
              <a:rPr lang="fr" sz="1400">
                <a:solidFill>
                  <a:srgbClr val="000000"/>
                </a:solidFill>
              </a:rPr>
              <a:t>6.Requête aux autres développeurs en rapport avec le bug</a:t>
            </a:r>
          </a:p>
          <a:p>
            <a:pPr lvl="0" rtl="0">
              <a:spcBef>
                <a:spcPts val="0"/>
              </a:spcBef>
              <a:buClr>
                <a:schemeClr val="dk1"/>
              </a:buClr>
              <a:buSzPct val="78571"/>
              <a:buFont typeface="Arial"/>
              <a:buNone/>
            </a:pPr>
            <a:r>
              <a:rPr lang="fr" sz="1400">
                <a:solidFill>
                  <a:srgbClr val="000000"/>
                </a:solidFill>
              </a:rPr>
              <a:t>7.Bouton Soumettre</a:t>
            </a:r>
          </a:p>
          <a:p>
            <a:pPr>
              <a:spcBef>
                <a:spcPts val="0"/>
              </a:spcBef>
              <a:buNone/>
            </a:pPr>
            <a:endParaRPr/>
          </a:p>
        </p:txBody>
      </p:sp>
    </p:spTree>
  </p:cSld>
  <p:clrMapOvr>
    <a:masterClrMapping/>
  </p:clrMapOvr>
  <p:transition spd="slow">
    <p:cu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Shape 126"/>
          <p:cNvSpPr txBox="1">
            <a:spLocks noGrp="1"/>
          </p:cNvSpPr>
          <p:nvPr>
            <p:ph type="title"/>
          </p:nvPr>
        </p:nvSpPr>
        <p:spPr>
          <a:xfrm>
            <a:off x="311700" y="445025"/>
            <a:ext cx="8520599" cy="572699"/>
          </a:xfrm>
          <a:prstGeom prst="rect">
            <a:avLst/>
          </a:prstGeom>
        </p:spPr>
        <p:txBody>
          <a:bodyPr lIns="91425" tIns="91425" rIns="91425" bIns="91425" anchor="t" anchorCtr="0">
            <a:noAutofit/>
          </a:bodyPr>
          <a:lstStyle/>
          <a:p>
            <a:pPr>
              <a:spcBef>
                <a:spcPts val="0"/>
              </a:spcBef>
              <a:buNone/>
            </a:pPr>
            <a:r>
              <a:rPr lang="fr"/>
              <a:t>Composition d’un bug selon Bugzilla</a:t>
            </a:r>
          </a:p>
        </p:txBody>
      </p:sp>
      <p:sp>
        <p:nvSpPr>
          <p:cNvPr id="127" name="Shape 127"/>
          <p:cNvSpPr txBox="1">
            <a:spLocks noGrp="1"/>
          </p:cNvSpPr>
          <p:nvPr>
            <p:ph type="body" idx="1"/>
          </p:nvPr>
        </p:nvSpPr>
        <p:spPr>
          <a:xfrm>
            <a:off x="311700" y="1152475"/>
            <a:ext cx="8520599" cy="3416400"/>
          </a:xfrm>
          <a:prstGeom prst="rect">
            <a:avLst/>
          </a:prstGeom>
        </p:spPr>
        <p:txBody>
          <a:bodyPr lIns="91425" tIns="91425" rIns="91425" bIns="91425" anchor="t" anchorCtr="0">
            <a:noAutofit/>
          </a:bodyPr>
          <a:lstStyle/>
          <a:p>
            <a:pPr>
              <a:spcBef>
                <a:spcPts val="0"/>
              </a:spcBef>
              <a:buNone/>
            </a:pPr>
            <a:endParaRPr/>
          </a:p>
        </p:txBody>
      </p:sp>
      <p:pic>
        <p:nvPicPr>
          <p:cNvPr id="128" name="Shape 128"/>
          <p:cNvPicPr preferRelativeResize="0"/>
          <p:nvPr/>
        </p:nvPicPr>
        <p:blipFill rotWithShape="1">
          <a:blip r:embed="rId3">
            <a:alphaModFix/>
          </a:blip>
          <a:srcRect t="13716" b="1981"/>
          <a:stretch/>
        </p:blipFill>
        <p:spPr>
          <a:xfrm>
            <a:off x="1588237" y="1017725"/>
            <a:ext cx="5967523" cy="4041225"/>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Shape 133"/>
          <p:cNvSpPr txBox="1">
            <a:spLocks noGrp="1"/>
          </p:cNvSpPr>
          <p:nvPr>
            <p:ph type="title"/>
          </p:nvPr>
        </p:nvSpPr>
        <p:spPr>
          <a:xfrm>
            <a:off x="311687" y="438225"/>
            <a:ext cx="8520599" cy="572699"/>
          </a:xfrm>
          <a:prstGeom prst="rect">
            <a:avLst/>
          </a:prstGeom>
        </p:spPr>
        <p:txBody>
          <a:bodyPr lIns="91425" tIns="91425" rIns="91425" bIns="91425" anchor="t" anchorCtr="0">
            <a:noAutofit/>
          </a:bodyPr>
          <a:lstStyle/>
          <a:p>
            <a:pPr>
              <a:spcBef>
                <a:spcPts val="0"/>
              </a:spcBef>
              <a:buNone/>
            </a:pPr>
            <a:r>
              <a:rPr lang="fr"/>
              <a:t>Suivi d’un bug</a:t>
            </a:r>
          </a:p>
        </p:txBody>
      </p:sp>
      <p:pic>
        <p:nvPicPr>
          <p:cNvPr id="134" name="Shape 134"/>
          <p:cNvPicPr preferRelativeResize="0"/>
          <p:nvPr/>
        </p:nvPicPr>
        <p:blipFill>
          <a:blip r:embed="rId3">
            <a:alphaModFix/>
          </a:blip>
          <a:stretch>
            <a:fillRect/>
          </a:stretch>
        </p:blipFill>
        <p:spPr>
          <a:xfrm>
            <a:off x="2659711" y="508862"/>
            <a:ext cx="3824573" cy="4125774"/>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Shape 139"/>
          <p:cNvSpPr txBox="1">
            <a:spLocks noGrp="1"/>
          </p:cNvSpPr>
          <p:nvPr>
            <p:ph type="title"/>
          </p:nvPr>
        </p:nvSpPr>
        <p:spPr>
          <a:xfrm>
            <a:off x="311700" y="445025"/>
            <a:ext cx="8520599" cy="572699"/>
          </a:xfrm>
          <a:prstGeom prst="rect">
            <a:avLst/>
          </a:prstGeom>
        </p:spPr>
        <p:txBody>
          <a:bodyPr lIns="91425" tIns="91425" rIns="91425" bIns="91425" anchor="t" anchorCtr="0">
            <a:noAutofit/>
          </a:bodyPr>
          <a:lstStyle/>
          <a:p>
            <a:pPr>
              <a:spcBef>
                <a:spcPts val="0"/>
              </a:spcBef>
              <a:buNone/>
            </a:pPr>
            <a:r>
              <a:rPr lang="fr"/>
              <a:t>Conclusion:</a:t>
            </a:r>
          </a:p>
        </p:txBody>
      </p:sp>
      <p:sp>
        <p:nvSpPr>
          <p:cNvPr id="140" name="Shape 140"/>
          <p:cNvSpPr txBox="1">
            <a:spLocks noGrp="1"/>
          </p:cNvSpPr>
          <p:nvPr>
            <p:ph type="body" idx="1"/>
          </p:nvPr>
        </p:nvSpPr>
        <p:spPr>
          <a:xfrm>
            <a:off x="311700" y="1152475"/>
            <a:ext cx="8520599" cy="3416400"/>
          </a:xfrm>
          <a:prstGeom prst="rect">
            <a:avLst/>
          </a:prstGeom>
        </p:spPr>
        <p:txBody>
          <a:bodyPr lIns="91425" tIns="91425" rIns="91425" bIns="91425" anchor="t" anchorCtr="0">
            <a:noAutofit/>
          </a:bodyPr>
          <a:lstStyle/>
          <a:p>
            <a:pPr>
              <a:spcBef>
                <a:spcPts val="0"/>
              </a:spcBef>
              <a:buNone/>
            </a:pPr>
            <a:r>
              <a:rPr lang="fr"/>
              <a:t>Pour un projet digne de ce nom, un logiciel de bug tracking est obligatoire. En effet, il permet un suivi complet du logiciel pendant et après sa commercialisation et de rapporter les problèmes rencontrés de façon simple et intuitive.</a:t>
            </a:r>
          </a:p>
        </p:txBody>
      </p:sp>
    </p:spTree>
  </p:cSld>
  <p:clrMapOvr>
    <a:masterClrMapping/>
  </p:clrMapOvr>
  <p:transition spd="slow">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Shape 61"/>
          <p:cNvSpPr txBox="1">
            <a:spLocks noGrp="1"/>
          </p:cNvSpPr>
          <p:nvPr>
            <p:ph type="title"/>
          </p:nvPr>
        </p:nvSpPr>
        <p:spPr>
          <a:xfrm>
            <a:off x="311700" y="445025"/>
            <a:ext cx="8520599" cy="572699"/>
          </a:xfrm>
          <a:prstGeom prst="rect">
            <a:avLst/>
          </a:prstGeom>
        </p:spPr>
        <p:txBody>
          <a:bodyPr lIns="91425" tIns="91425" rIns="91425" bIns="91425" anchor="t" anchorCtr="0">
            <a:noAutofit/>
          </a:bodyPr>
          <a:lstStyle/>
          <a:p>
            <a:pPr>
              <a:spcBef>
                <a:spcPts val="0"/>
              </a:spcBef>
              <a:buNone/>
            </a:pPr>
            <a:r>
              <a:rPr lang="fr"/>
              <a:t>Qu’est ce qu’un bug?</a:t>
            </a:r>
          </a:p>
        </p:txBody>
      </p:sp>
      <p:sp>
        <p:nvSpPr>
          <p:cNvPr id="62" name="Shape 62"/>
          <p:cNvSpPr txBox="1">
            <a:spLocks noGrp="1"/>
          </p:cNvSpPr>
          <p:nvPr>
            <p:ph type="body" idx="1"/>
          </p:nvPr>
        </p:nvSpPr>
        <p:spPr>
          <a:xfrm>
            <a:off x="311700" y="1152475"/>
            <a:ext cx="8520599" cy="3416400"/>
          </a:xfrm>
          <a:prstGeom prst="rect">
            <a:avLst/>
          </a:prstGeom>
        </p:spPr>
        <p:txBody>
          <a:bodyPr lIns="91425" tIns="91425" rIns="91425" bIns="91425" anchor="t" anchorCtr="0">
            <a:noAutofit/>
          </a:bodyPr>
          <a:lstStyle/>
          <a:p>
            <a:pPr>
              <a:spcBef>
                <a:spcPts val="0"/>
              </a:spcBef>
              <a:buNone/>
            </a:pPr>
            <a:r>
              <a:rPr lang="fr"/>
              <a:t>Dans l’histoire de l’informatique, les bugs sont apparus avec Mark, l’ordinateur ultra puissant de 5 tonnes, 16 mètres de long et 2,5 de haut. Pendant un calcul particulièrement compliqué, la machine s’est subitement arrêtée. Les équipes d’informaticiens et de mathématiciens de l’époque étaient terrifiés à l’idée d’avoir bousillé la plus performante des calculettes de poche. Mais heureusement, une femme, Grace Hopper (Grasshopper = sauterelle), a finalement trouvé un bug que personne n’avait suspecté. Une mite dans un circuit électrique. </a:t>
            </a:r>
          </a:p>
        </p:txBody>
      </p:sp>
      <p:pic>
        <p:nvPicPr>
          <p:cNvPr id="63" name="Shape 63"/>
          <p:cNvPicPr preferRelativeResize="0"/>
          <p:nvPr/>
        </p:nvPicPr>
        <p:blipFill>
          <a:blip r:embed="rId3">
            <a:alphaModFix/>
          </a:blip>
          <a:stretch>
            <a:fillRect/>
          </a:stretch>
        </p:blipFill>
        <p:spPr>
          <a:xfrm>
            <a:off x="2190687" y="3557700"/>
            <a:ext cx="4676775" cy="1104900"/>
          </a:xfrm>
          <a:prstGeom prst="rect">
            <a:avLst/>
          </a:prstGeom>
          <a:noFill/>
          <a:ln>
            <a:noFill/>
          </a:ln>
        </p:spPr>
      </p:pic>
      <p:pic>
        <p:nvPicPr>
          <p:cNvPr id="64" name="Shape 64"/>
          <p:cNvPicPr preferRelativeResize="0"/>
          <p:nvPr/>
        </p:nvPicPr>
        <p:blipFill>
          <a:blip r:embed="rId4">
            <a:alphaModFix/>
          </a:blip>
          <a:stretch>
            <a:fillRect/>
          </a:stretch>
        </p:blipFill>
        <p:spPr>
          <a:xfrm rot="1110146">
            <a:off x="7743550" y="12424"/>
            <a:ext cx="1333500" cy="1219200"/>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pic>
        <p:nvPicPr>
          <p:cNvPr id="69" name="Shape 69"/>
          <p:cNvPicPr preferRelativeResize="0"/>
          <p:nvPr/>
        </p:nvPicPr>
        <p:blipFill>
          <a:blip r:embed="rId3">
            <a:alphaModFix/>
          </a:blip>
          <a:stretch>
            <a:fillRect/>
          </a:stretch>
        </p:blipFill>
        <p:spPr>
          <a:xfrm rot="1604937">
            <a:off x="6918562" y="3028737"/>
            <a:ext cx="2143124" cy="2143124"/>
          </a:xfrm>
          <a:prstGeom prst="rect">
            <a:avLst/>
          </a:prstGeom>
          <a:noFill/>
          <a:ln>
            <a:noFill/>
          </a:ln>
        </p:spPr>
      </p:pic>
      <p:sp>
        <p:nvSpPr>
          <p:cNvPr id="70" name="Shape 70"/>
          <p:cNvSpPr txBox="1">
            <a:spLocks noGrp="1"/>
          </p:cNvSpPr>
          <p:nvPr>
            <p:ph type="title"/>
          </p:nvPr>
        </p:nvSpPr>
        <p:spPr>
          <a:xfrm>
            <a:off x="311700" y="445025"/>
            <a:ext cx="8520599" cy="572699"/>
          </a:xfrm>
          <a:prstGeom prst="rect">
            <a:avLst/>
          </a:prstGeom>
        </p:spPr>
        <p:txBody>
          <a:bodyPr lIns="91425" tIns="91425" rIns="91425" bIns="91425" anchor="t" anchorCtr="0">
            <a:noAutofit/>
          </a:bodyPr>
          <a:lstStyle/>
          <a:p>
            <a:pPr>
              <a:spcBef>
                <a:spcPts val="0"/>
              </a:spcBef>
              <a:buNone/>
            </a:pPr>
            <a:r>
              <a:rPr lang="fr"/>
              <a:t>Qu’est ce que c’est?</a:t>
            </a:r>
          </a:p>
        </p:txBody>
      </p:sp>
      <p:sp>
        <p:nvSpPr>
          <p:cNvPr id="71" name="Shape 71"/>
          <p:cNvSpPr txBox="1">
            <a:spLocks noGrp="1"/>
          </p:cNvSpPr>
          <p:nvPr>
            <p:ph type="body" idx="1"/>
          </p:nvPr>
        </p:nvSpPr>
        <p:spPr>
          <a:xfrm>
            <a:off x="311700" y="1131000"/>
            <a:ext cx="8520599" cy="3416400"/>
          </a:xfrm>
          <a:prstGeom prst="rect">
            <a:avLst/>
          </a:prstGeom>
        </p:spPr>
        <p:txBody>
          <a:bodyPr lIns="91425" tIns="91425" rIns="91425" bIns="91425" anchor="t" anchorCtr="0">
            <a:noAutofit/>
          </a:bodyPr>
          <a:lstStyle/>
          <a:p>
            <a:pPr rtl="0">
              <a:spcBef>
                <a:spcPts val="0"/>
              </a:spcBef>
              <a:buNone/>
            </a:pPr>
            <a:r>
              <a:rPr lang="fr"/>
              <a:t>Un logiciel qui permet de suivre la programmation et répertorier les bugs et les corriger.</a:t>
            </a:r>
          </a:p>
          <a:p>
            <a:pPr rtl="0">
              <a:spcBef>
                <a:spcPts val="0"/>
              </a:spcBef>
              <a:buNone/>
            </a:pPr>
            <a:r>
              <a:rPr lang="fr"/>
              <a:t>Tous les bugs ne peuvent être corrigés avant la commercialisation d’un logiciel. Ils ne peuvent être vu que pendant des phases d’utilisation, sur des machines différentes, et parfois même sur des systèmes d’exploitation différents.</a:t>
            </a:r>
          </a:p>
          <a:p>
            <a:pPr rtl="0">
              <a:spcBef>
                <a:spcPts val="0"/>
              </a:spcBef>
              <a:buNone/>
            </a:pPr>
            <a:endParaRPr/>
          </a:p>
          <a:p>
            <a:pPr rtl="0">
              <a:spcBef>
                <a:spcPts val="0"/>
              </a:spcBef>
              <a:buNone/>
            </a:pPr>
            <a:r>
              <a:rPr lang="fr"/>
              <a:t>A quoi ça ressemble?</a:t>
            </a:r>
          </a:p>
          <a:p>
            <a:pPr marL="457200" indent="0">
              <a:spcBef>
                <a:spcPts val="0"/>
              </a:spcBef>
              <a:buNone/>
            </a:pPr>
            <a:r>
              <a:rPr lang="fr"/>
              <a:t>	Une base de données, une interface et des outils utiles.</a:t>
            </a:r>
          </a:p>
        </p:txBody>
      </p:sp>
    </p:spTree>
  </p:cSld>
  <p:clrMapOvr>
    <a:masterClrMapping/>
  </p:clrMapOvr>
  <p:transition spd="slow">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Shape 76"/>
          <p:cNvSpPr txBox="1">
            <a:spLocks noGrp="1"/>
          </p:cNvSpPr>
          <p:nvPr>
            <p:ph type="title"/>
          </p:nvPr>
        </p:nvSpPr>
        <p:spPr>
          <a:xfrm>
            <a:off x="311700" y="445025"/>
            <a:ext cx="8520599" cy="572699"/>
          </a:xfrm>
          <a:prstGeom prst="rect">
            <a:avLst/>
          </a:prstGeom>
        </p:spPr>
        <p:txBody>
          <a:bodyPr lIns="91425" tIns="91425" rIns="91425" bIns="91425" anchor="t" anchorCtr="0">
            <a:noAutofit/>
          </a:bodyPr>
          <a:lstStyle/>
          <a:p>
            <a:pPr>
              <a:spcBef>
                <a:spcPts val="0"/>
              </a:spcBef>
              <a:buNone/>
            </a:pPr>
            <a:r>
              <a:rPr lang="fr"/>
              <a:t>A quoi ça sert?</a:t>
            </a:r>
          </a:p>
        </p:txBody>
      </p:sp>
      <p:sp>
        <p:nvSpPr>
          <p:cNvPr id="77" name="Shape 77"/>
          <p:cNvSpPr txBox="1">
            <a:spLocks noGrp="1"/>
          </p:cNvSpPr>
          <p:nvPr>
            <p:ph type="body" idx="1"/>
          </p:nvPr>
        </p:nvSpPr>
        <p:spPr>
          <a:xfrm>
            <a:off x="311700" y="1152475"/>
            <a:ext cx="8520599" cy="3416400"/>
          </a:xfrm>
          <a:prstGeom prst="rect">
            <a:avLst/>
          </a:prstGeom>
        </p:spPr>
        <p:txBody>
          <a:bodyPr lIns="91425" tIns="91425" rIns="91425" bIns="91425" anchor="t" anchorCtr="0">
            <a:noAutofit/>
          </a:bodyPr>
          <a:lstStyle/>
          <a:p>
            <a:pPr rtl="0">
              <a:spcBef>
                <a:spcPts val="0"/>
              </a:spcBef>
              <a:buNone/>
            </a:pPr>
            <a:r>
              <a:rPr lang="fr"/>
              <a:t>Continuer à corriger des bugs sur un logiciel utilisé chez un client.</a:t>
            </a:r>
          </a:p>
          <a:p>
            <a:pPr rtl="0">
              <a:spcBef>
                <a:spcPts val="0"/>
              </a:spcBef>
              <a:buNone/>
            </a:pPr>
            <a:endParaRPr/>
          </a:p>
          <a:p>
            <a:pPr rtl="0">
              <a:spcBef>
                <a:spcPts val="0"/>
              </a:spcBef>
              <a:buNone/>
            </a:pPr>
            <a:r>
              <a:rPr lang="fr"/>
              <a:t>Utilisé aussi dans des entreprises pour voir la productivité des développeurs: Chaque commit sur la base de donnée contient l’identifiant de celui qui l’a posté, ainsi que tous les détails modifiés.</a:t>
            </a:r>
          </a:p>
          <a:p>
            <a:pPr rtl="0">
              <a:spcBef>
                <a:spcPts val="0"/>
              </a:spcBef>
              <a:buNone/>
            </a:pPr>
            <a:endParaRPr/>
          </a:p>
          <a:p>
            <a:pPr rtl="0">
              <a:spcBef>
                <a:spcPts val="0"/>
              </a:spcBef>
              <a:buNone/>
            </a:pPr>
            <a:r>
              <a:rPr lang="fr"/>
              <a:t>Les modifications seront effectives à la prochaine mise à jour du logiciel du client.</a:t>
            </a:r>
          </a:p>
          <a:p>
            <a:pPr>
              <a:spcBef>
                <a:spcPts val="0"/>
              </a:spcBef>
              <a:buNone/>
            </a:pPr>
            <a:endParaRPr/>
          </a:p>
        </p:txBody>
      </p:sp>
      <p:pic>
        <p:nvPicPr>
          <p:cNvPr id="78" name="Shape 78"/>
          <p:cNvPicPr preferRelativeResize="0"/>
          <p:nvPr/>
        </p:nvPicPr>
        <p:blipFill>
          <a:blip r:embed="rId3">
            <a:alphaModFix/>
          </a:blip>
          <a:stretch>
            <a:fillRect/>
          </a:stretch>
        </p:blipFill>
        <p:spPr>
          <a:xfrm>
            <a:off x="5132798" y="0"/>
            <a:ext cx="3797299" cy="1279075"/>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311700" y="445025"/>
            <a:ext cx="8520599" cy="572699"/>
          </a:xfrm>
          <a:prstGeom prst="rect">
            <a:avLst/>
          </a:prstGeom>
        </p:spPr>
        <p:txBody>
          <a:bodyPr lIns="91425" tIns="91425" rIns="91425" bIns="91425" anchor="t" anchorCtr="0">
            <a:noAutofit/>
          </a:bodyPr>
          <a:lstStyle/>
          <a:p>
            <a:pPr>
              <a:spcBef>
                <a:spcPts val="0"/>
              </a:spcBef>
              <a:buNone/>
            </a:pPr>
            <a:r>
              <a:rPr lang="fr"/>
              <a:t>Avantages de l’utilisation d’une base de données</a:t>
            </a:r>
          </a:p>
        </p:txBody>
      </p:sp>
      <p:sp>
        <p:nvSpPr>
          <p:cNvPr id="84" name="Shape 84"/>
          <p:cNvSpPr txBox="1">
            <a:spLocks noGrp="1"/>
          </p:cNvSpPr>
          <p:nvPr>
            <p:ph type="body" idx="1"/>
          </p:nvPr>
        </p:nvSpPr>
        <p:spPr>
          <a:xfrm>
            <a:off x="311700" y="1152475"/>
            <a:ext cx="8520599" cy="3416400"/>
          </a:xfrm>
          <a:prstGeom prst="rect">
            <a:avLst/>
          </a:prstGeom>
        </p:spPr>
        <p:txBody>
          <a:bodyPr lIns="91425" tIns="91425" rIns="91425" bIns="91425" anchor="t" anchorCtr="0">
            <a:noAutofit/>
          </a:bodyPr>
          <a:lstStyle/>
          <a:p>
            <a:pPr rtl="0">
              <a:spcBef>
                <a:spcPts val="0"/>
              </a:spcBef>
              <a:buNone/>
            </a:pPr>
            <a:r>
              <a:rPr lang="fr"/>
              <a:t>On peut retrouver facilement tous les bugs (en les triant), ceux qui l’ont corrigé, comment,... Cela permet de corriger plus rapidement et facilement des problèmes similaires, et de favoriser la communication.</a:t>
            </a:r>
          </a:p>
          <a:p>
            <a:pPr rtl="0">
              <a:spcBef>
                <a:spcPts val="0"/>
              </a:spcBef>
              <a:buNone/>
            </a:pPr>
            <a:r>
              <a:rPr lang="fr"/>
              <a:t>Les utilisateurs peuvent aussi y accéder ou être prévenus de chaque changement relatif au projet.</a:t>
            </a:r>
          </a:p>
          <a:p>
            <a:pPr>
              <a:spcBef>
                <a:spcPts val="0"/>
              </a:spcBef>
              <a:buNone/>
            </a:pPr>
            <a:endParaRPr/>
          </a:p>
        </p:txBody>
      </p:sp>
      <p:pic>
        <p:nvPicPr>
          <p:cNvPr id="85" name="Shape 85"/>
          <p:cNvPicPr preferRelativeResize="0"/>
          <p:nvPr/>
        </p:nvPicPr>
        <p:blipFill>
          <a:blip r:embed="rId3">
            <a:alphaModFix/>
          </a:blip>
          <a:stretch>
            <a:fillRect/>
          </a:stretch>
        </p:blipFill>
        <p:spPr>
          <a:xfrm>
            <a:off x="3300400" y="2768637"/>
            <a:ext cx="2543175" cy="1800225"/>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Shape 90"/>
          <p:cNvSpPr txBox="1">
            <a:spLocks noGrp="1"/>
          </p:cNvSpPr>
          <p:nvPr>
            <p:ph type="title"/>
          </p:nvPr>
        </p:nvSpPr>
        <p:spPr>
          <a:xfrm>
            <a:off x="311700" y="445025"/>
            <a:ext cx="8520599" cy="572699"/>
          </a:xfrm>
          <a:prstGeom prst="rect">
            <a:avLst/>
          </a:prstGeom>
        </p:spPr>
        <p:txBody>
          <a:bodyPr lIns="91425" tIns="91425" rIns="91425" bIns="91425" anchor="t" anchorCtr="0">
            <a:noAutofit/>
          </a:bodyPr>
          <a:lstStyle/>
          <a:p>
            <a:pPr>
              <a:spcBef>
                <a:spcPts val="0"/>
              </a:spcBef>
              <a:buNone/>
            </a:pPr>
            <a:r>
              <a:rPr lang="fr"/>
              <a:t>Les logiciels de Bug tracking:</a:t>
            </a:r>
          </a:p>
        </p:txBody>
      </p:sp>
      <p:sp>
        <p:nvSpPr>
          <p:cNvPr id="91" name="Shape 91"/>
          <p:cNvSpPr txBox="1">
            <a:spLocks noGrp="1"/>
          </p:cNvSpPr>
          <p:nvPr>
            <p:ph type="body" idx="1"/>
          </p:nvPr>
        </p:nvSpPr>
        <p:spPr>
          <a:xfrm>
            <a:off x="311700" y="1152475"/>
            <a:ext cx="8520599" cy="3416400"/>
          </a:xfrm>
          <a:prstGeom prst="rect">
            <a:avLst/>
          </a:prstGeom>
        </p:spPr>
        <p:txBody>
          <a:bodyPr lIns="91425" tIns="91425" rIns="91425" bIns="91425" anchor="t" anchorCtr="0">
            <a:noAutofit/>
          </a:bodyPr>
          <a:lstStyle/>
          <a:p>
            <a:pPr rtl="0">
              <a:spcBef>
                <a:spcPts val="0"/>
              </a:spcBef>
              <a:buNone/>
            </a:pPr>
            <a:r>
              <a:rPr lang="fr"/>
              <a:t>Comme pour tout, il y a des dizaines de concurrents, qui s’utilisent dans des entreprises ou des petits projet indépendants. Certains sont payants, d’autres gratuits et open source.</a:t>
            </a:r>
          </a:p>
          <a:p>
            <a:pPr>
              <a:spcBef>
                <a:spcPts val="0"/>
              </a:spcBef>
              <a:buNone/>
            </a:pPr>
            <a:r>
              <a:rPr lang="fr"/>
              <a:t>Ils ont tous des caractéristiques différentes, pour s’adapter au mieux à différents types de projets. Mais certains noms reviennent souvent. Voici les principaux bug tracker:</a:t>
            </a:r>
          </a:p>
        </p:txBody>
      </p:sp>
    </p:spTree>
  </p:cSld>
  <p:clrMapOvr>
    <a:masterClrMapping/>
  </p:clrMapOvr>
  <p:transition spd="slow">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Shape 96"/>
          <p:cNvSpPr txBox="1">
            <a:spLocks noGrp="1"/>
          </p:cNvSpPr>
          <p:nvPr>
            <p:ph type="title"/>
          </p:nvPr>
        </p:nvSpPr>
        <p:spPr>
          <a:xfrm>
            <a:off x="311700" y="445025"/>
            <a:ext cx="8520599" cy="572699"/>
          </a:xfrm>
          <a:prstGeom prst="rect">
            <a:avLst/>
          </a:prstGeom>
        </p:spPr>
        <p:txBody>
          <a:bodyPr lIns="91425" tIns="91425" rIns="91425" bIns="91425" anchor="t" anchorCtr="0">
            <a:noAutofit/>
          </a:bodyPr>
          <a:lstStyle/>
          <a:p>
            <a:pPr>
              <a:spcBef>
                <a:spcPts val="0"/>
              </a:spcBef>
              <a:buNone/>
            </a:pPr>
            <a:r>
              <a:rPr lang="fr"/>
              <a:t>Logiciels du moment : Mantis</a:t>
            </a:r>
          </a:p>
        </p:txBody>
      </p:sp>
      <p:sp>
        <p:nvSpPr>
          <p:cNvPr id="97" name="Shape 97"/>
          <p:cNvSpPr txBox="1">
            <a:spLocks noGrp="1"/>
          </p:cNvSpPr>
          <p:nvPr>
            <p:ph type="body" idx="1"/>
          </p:nvPr>
        </p:nvSpPr>
        <p:spPr>
          <a:xfrm>
            <a:off x="311700" y="1152475"/>
            <a:ext cx="8520599" cy="3416400"/>
          </a:xfrm>
          <a:prstGeom prst="rect">
            <a:avLst/>
          </a:prstGeom>
        </p:spPr>
        <p:txBody>
          <a:bodyPr lIns="91425" tIns="91425" rIns="91425" bIns="91425" anchor="t" anchorCtr="0">
            <a:noAutofit/>
          </a:bodyPr>
          <a:lstStyle/>
          <a:p>
            <a:pPr rtl="0">
              <a:spcBef>
                <a:spcPts val="0"/>
              </a:spcBef>
              <a:buNone/>
            </a:pPr>
            <a:r>
              <a:rPr lang="fr"/>
              <a:t>Un logiciel coloré, peu de fonctionnalités</a:t>
            </a:r>
          </a:p>
          <a:p>
            <a:pPr rtl="0">
              <a:spcBef>
                <a:spcPts val="0"/>
              </a:spcBef>
              <a:buNone/>
            </a:pPr>
            <a:r>
              <a:rPr lang="fr"/>
              <a:t>mais personnalisation possible et</a:t>
            </a:r>
          </a:p>
          <a:p>
            <a:pPr>
              <a:spcBef>
                <a:spcPts val="0"/>
              </a:spcBef>
              <a:buNone/>
            </a:pPr>
            <a:r>
              <a:rPr lang="fr"/>
              <a:t>simple d’utilisation</a:t>
            </a:r>
          </a:p>
        </p:txBody>
      </p:sp>
      <p:pic>
        <p:nvPicPr>
          <p:cNvPr id="98" name="Shape 98"/>
          <p:cNvPicPr preferRelativeResize="0"/>
          <p:nvPr/>
        </p:nvPicPr>
        <p:blipFill>
          <a:blip r:embed="rId3">
            <a:alphaModFix/>
          </a:blip>
          <a:stretch>
            <a:fillRect/>
          </a:stretch>
        </p:blipFill>
        <p:spPr>
          <a:xfrm>
            <a:off x="4754725" y="1070225"/>
            <a:ext cx="4077573" cy="3448199"/>
          </a:xfrm>
          <a:prstGeom prst="rect">
            <a:avLst/>
          </a:prstGeom>
          <a:noFill/>
          <a:ln>
            <a:noFill/>
          </a:ln>
        </p:spPr>
      </p:pic>
      <p:pic>
        <p:nvPicPr>
          <p:cNvPr id="99" name="Shape 99"/>
          <p:cNvPicPr preferRelativeResize="0"/>
          <p:nvPr/>
        </p:nvPicPr>
        <p:blipFill>
          <a:blip r:embed="rId4">
            <a:alphaModFix/>
          </a:blip>
          <a:stretch>
            <a:fillRect/>
          </a:stretch>
        </p:blipFill>
        <p:spPr>
          <a:xfrm>
            <a:off x="6393162" y="286350"/>
            <a:ext cx="1990725" cy="685800"/>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pic>
        <p:nvPicPr>
          <p:cNvPr id="104" name="Shape 104"/>
          <p:cNvPicPr preferRelativeResize="0"/>
          <p:nvPr/>
        </p:nvPicPr>
        <p:blipFill>
          <a:blip r:embed="rId3">
            <a:alphaModFix/>
          </a:blip>
          <a:stretch>
            <a:fillRect/>
          </a:stretch>
        </p:blipFill>
        <p:spPr>
          <a:xfrm>
            <a:off x="6297546" y="2433"/>
            <a:ext cx="1457875" cy="1457875"/>
          </a:xfrm>
          <a:prstGeom prst="rect">
            <a:avLst/>
          </a:prstGeom>
          <a:noFill/>
          <a:ln>
            <a:noFill/>
          </a:ln>
        </p:spPr>
      </p:pic>
      <p:sp>
        <p:nvSpPr>
          <p:cNvPr id="105" name="Shape 105"/>
          <p:cNvSpPr txBox="1">
            <a:spLocks noGrp="1"/>
          </p:cNvSpPr>
          <p:nvPr>
            <p:ph type="title"/>
          </p:nvPr>
        </p:nvSpPr>
        <p:spPr>
          <a:xfrm>
            <a:off x="834775" y="445012"/>
            <a:ext cx="8520599" cy="572699"/>
          </a:xfrm>
          <a:prstGeom prst="rect">
            <a:avLst/>
          </a:prstGeom>
        </p:spPr>
        <p:txBody>
          <a:bodyPr lIns="91425" tIns="91425" rIns="91425" bIns="91425" anchor="t" anchorCtr="0">
            <a:noAutofit/>
          </a:bodyPr>
          <a:lstStyle/>
          <a:p>
            <a:pPr>
              <a:spcBef>
                <a:spcPts val="0"/>
              </a:spcBef>
              <a:buNone/>
            </a:pPr>
            <a:r>
              <a:rPr lang="fr"/>
              <a:t>Logiciels du moment : Redmine</a:t>
            </a:r>
          </a:p>
        </p:txBody>
      </p:sp>
      <p:sp>
        <p:nvSpPr>
          <p:cNvPr id="106" name="Shape 106"/>
          <p:cNvSpPr txBox="1">
            <a:spLocks noGrp="1"/>
          </p:cNvSpPr>
          <p:nvPr>
            <p:ph type="body" idx="1"/>
          </p:nvPr>
        </p:nvSpPr>
        <p:spPr>
          <a:xfrm>
            <a:off x="311700" y="1152475"/>
            <a:ext cx="8520599" cy="3416400"/>
          </a:xfrm>
          <a:prstGeom prst="rect">
            <a:avLst/>
          </a:prstGeom>
        </p:spPr>
        <p:txBody>
          <a:bodyPr lIns="91425" tIns="91425" rIns="91425" bIns="91425" anchor="t" anchorCtr="0">
            <a:noAutofit/>
          </a:bodyPr>
          <a:lstStyle/>
          <a:p>
            <a:pPr lvl="0">
              <a:spcBef>
                <a:spcPts val="0"/>
              </a:spcBef>
              <a:buClr>
                <a:schemeClr val="dk1"/>
              </a:buClr>
              <a:buSzPct val="61111"/>
              <a:buFont typeface="Arial"/>
              <a:buNone/>
            </a:pPr>
            <a:r>
              <a:rPr lang="fr"/>
              <a:t>-Redmine : De nombreuses fonctionnalités (Gantt, attribution des droits, utilisation du langage de ruby on rails), un esthétique correct.</a:t>
            </a:r>
          </a:p>
        </p:txBody>
      </p:sp>
      <p:pic>
        <p:nvPicPr>
          <p:cNvPr id="107" name="Shape 107"/>
          <p:cNvPicPr preferRelativeResize="0"/>
          <p:nvPr/>
        </p:nvPicPr>
        <p:blipFill>
          <a:blip r:embed="rId4">
            <a:alphaModFix/>
          </a:blip>
          <a:stretch>
            <a:fillRect/>
          </a:stretch>
        </p:blipFill>
        <p:spPr>
          <a:xfrm>
            <a:off x="5106151" y="1906900"/>
            <a:ext cx="3351349" cy="2566550"/>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Shape 112"/>
          <p:cNvSpPr txBox="1">
            <a:spLocks noGrp="1"/>
          </p:cNvSpPr>
          <p:nvPr>
            <p:ph type="title"/>
          </p:nvPr>
        </p:nvSpPr>
        <p:spPr>
          <a:xfrm>
            <a:off x="311700" y="445025"/>
            <a:ext cx="8520599" cy="572699"/>
          </a:xfrm>
          <a:prstGeom prst="rect">
            <a:avLst/>
          </a:prstGeom>
        </p:spPr>
        <p:txBody>
          <a:bodyPr lIns="91425" tIns="91425" rIns="91425" bIns="91425" anchor="t" anchorCtr="0">
            <a:noAutofit/>
          </a:bodyPr>
          <a:lstStyle/>
          <a:p>
            <a:pPr>
              <a:spcBef>
                <a:spcPts val="0"/>
              </a:spcBef>
              <a:buNone/>
            </a:pPr>
            <a:r>
              <a:rPr lang="fr"/>
              <a:t>Logiciels du moment : Bugzilla</a:t>
            </a:r>
          </a:p>
        </p:txBody>
      </p:sp>
      <p:sp>
        <p:nvSpPr>
          <p:cNvPr id="113" name="Shape 113"/>
          <p:cNvSpPr txBox="1">
            <a:spLocks noGrp="1"/>
          </p:cNvSpPr>
          <p:nvPr>
            <p:ph type="body" idx="1"/>
          </p:nvPr>
        </p:nvSpPr>
        <p:spPr>
          <a:xfrm>
            <a:off x="311700" y="1145700"/>
            <a:ext cx="8520599" cy="3416400"/>
          </a:xfrm>
          <a:prstGeom prst="rect">
            <a:avLst/>
          </a:prstGeom>
        </p:spPr>
        <p:txBody>
          <a:bodyPr lIns="91425" tIns="91425" rIns="91425" bIns="91425" anchor="t" anchorCtr="0">
            <a:noAutofit/>
          </a:bodyPr>
          <a:lstStyle/>
          <a:p>
            <a:pPr rtl="0">
              <a:spcBef>
                <a:spcPts val="0"/>
              </a:spcBef>
              <a:buNone/>
            </a:pPr>
            <a:r>
              <a:rPr lang="fr"/>
              <a:t> Peu de fonctionnalités, l’esthétique laisse à désirer mais facile d’utilisation.</a:t>
            </a:r>
          </a:p>
          <a:p>
            <a:pPr>
              <a:spcBef>
                <a:spcPts val="0"/>
              </a:spcBef>
              <a:buNone/>
            </a:pPr>
            <a:endParaRPr/>
          </a:p>
        </p:txBody>
      </p:sp>
      <p:pic>
        <p:nvPicPr>
          <p:cNvPr id="114" name="Shape 114"/>
          <p:cNvPicPr preferRelativeResize="0"/>
          <p:nvPr/>
        </p:nvPicPr>
        <p:blipFill>
          <a:blip r:embed="rId3">
            <a:alphaModFix/>
          </a:blip>
          <a:stretch>
            <a:fillRect/>
          </a:stretch>
        </p:blipFill>
        <p:spPr>
          <a:xfrm>
            <a:off x="1106325" y="1929475"/>
            <a:ext cx="1905000" cy="1790700"/>
          </a:xfrm>
          <a:prstGeom prst="rect">
            <a:avLst/>
          </a:prstGeom>
          <a:noFill/>
          <a:ln>
            <a:noFill/>
          </a:ln>
        </p:spPr>
      </p:pic>
      <p:pic>
        <p:nvPicPr>
          <p:cNvPr id="115" name="Shape 115"/>
          <p:cNvPicPr preferRelativeResize="0"/>
          <p:nvPr/>
        </p:nvPicPr>
        <p:blipFill>
          <a:blip r:embed="rId4">
            <a:alphaModFix/>
          </a:blip>
          <a:stretch>
            <a:fillRect/>
          </a:stretch>
        </p:blipFill>
        <p:spPr>
          <a:xfrm>
            <a:off x="3573900" y="1791445"/>
            <a:ext cx="4397849" cy="2770649"/>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theme/theme1.xml><?xml version="1.0" encoding="utf-8"?>
<a:theme xmlns:a="http://schemas.openxmlformats.org/drawingml/2006/main" name="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TotalTime>
  <Words>526</Words>
  <Application>Microsoft Office PowerPoint</Application>
  <PresentationFormat>Affichage à l'écran (16:9)</PresentationFormat>
  <Paragraphs>44</Paragraphs>
  <Slides>13</Slides>
  <Notes>13</Notes>
  <HiddenSlides>0</HiddenSlides>
  <MMClips>0</MMClips>
  <ScaleCrop>false</ScaleCrop>
  <HeadingPairs>
    <vt:vector size="6" baseType="variant">
      <vt:variant>
        <vt:lpstr>Polices utilisées</vt:lpstr>
      </vt:variant>
      <vt:variant>
        <vt:i4>1</vt:i4>
      </vt:variant>
      <vt:variant>
        <vt:lpstr>Thème</vt:lpstr>
      </vt:variant>
      <vt:variant>
        <vt:i4>1</vt:i4>
      </vt:variant>
      <vt:variant>
        <vt:lpstr>Titres des diapositives</vt:lpstr>
      </vt:variant>
      <vt:variant>
        <vt:i4>13</vt:i4>
      </vt:variant>
    </vt:vector>
  </HeadingPairs>
  <TitlesOfParts>
    <vt:vector size="15" baseType="lpstr">
      <vt:lpstr>Arial</vt:lpstr>
      <vt:lpstr>simple-light-2</vt:lpstr>
      <vt:lpstr>Le Bug Tracking</vt:lpstr>
      <vt:lpstr>Qu’est ce qu’un bug?</vt:lpstr>
      <vt:lpstr>Qu’est ce que c’est?</vt:lpstr>
      <vt:lpstr>A quoi ça sert?</vt:lpstr>
      <vt:lpstr>Avantages de l’utilisation d’une base de données</vt:lpstr>
      <vt:lpstr>Les logiciels de Bug tracking:</vt:lpstr>
      <vt:lpstr>Logiciels du moment : Mantis</vt:lpstr>
      <vt:lpstr>Logiciels du moment : Redmine</vt:lpstr>
      <vt:lpstr>Logiciels du moment : Bugzilla</vt:lpstr>
      <vt:lpstr>Exemple de rapport d’un bug avec Bugzilla</vt:lpstr>
      <vt:lpstr>Composition d’un bug selon Bugzilla</vt:lpstr>
      <vt:lpstr>Suivi d’un bug</vt:lpstr>
      <vt:lpstr>Conclusion: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Bug Tracking</dc:title>
  <cp:lastModifiedBy>Aymeric Boisard</cp:lastModifiedBy>
  <cp:revision>4</cp:revision>
  <dcterms:modified xsi:type="dcterms:W3CDTF">2015-12-03T07:44:51Z</dcterms:modified>
</cp:coreProperties>
</file>