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notesMasterIdLst>
    <p:notesMasterId r:id="rId17"/>
  </p:notesMasterIdLst>
  <p:sldIdLst>
    <p:sldId id="256" r:id="rId2"/>
    <p:sldId id="257" r:id="rId3"/>
    <p:sldId id="263" r:id="rId4"/>
    <p:sldId id="267" r:id="rId5"/>
    <p:sldId id="259" r:id="rId6"/>
    <p:sldId id="268" r:id="rId7"/>
    <p:sldId id="260" r:id="rId8"/>
    <p:sldId id="269" r:id="rId9"/>
    <p:sldId id="261" r:id="rId10"/>
    <p:sldId id="270" r:id="rId11"/>
    <p:sldId id="262" r:id="rId12"/>
    <p:sldId id="271" r:id="rId13"/>
    <p:sldId id="264" r:id="rId14"/>
    <p:sldId id="266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D7744F-F831-4EE0-820B-EBAE9DA7BDF1}" type="doc">
      <dgm:prSet loTypeId="urn:microsoft.com/office/officeart/2005/8/layout/hProcess11" loCatId="process" qsTypeId="urn:microsoft.com/office/officeart/2005/8/quickstyle/simple5" qsCatId="simple" csTypeId="urn:microsoft.com/office/officeart/2005/8/colors/accent1_2" csCatId="accent1" phldr="1"/>
      <dgm:spPr/>
    </dgm:pt>
    <dgm:pt modelId="{6896B37D-6418-46A1-88FA-B29472C5E635}">
      <dgm:prSet phldrT="[Texte]" custT="1"/>
      <dgm:spPr/>
      <dgm:t>
        <a:bodyPr/>
        <a:lstStyle/>
        <a:p>
          <a:r>
            <a:rPr lang="fr-FR" sz="2400" dirty="0" smtClean="0"/>
            <a:t>Présentation </a:t>
          </a:r>
          <a:r>
            <a:rPr lang="fr-FR" sz="2400" dirty="0" smtClean="0"/>
            <a:t>de 4 grands IDE orientés conception</a:t>
          </a:r>
          <a:endParaRPr lang="fr-FR" sz="2400" dirty="0"/>
        </a:p>
      </dgm:t>
    </dgm:pt>
    <dgm:pt modelId="{5968D51C-BE51-4DD7-9735-96392181462E}" type="parTrans" cxnId="{147B1FE1-5500-4930-9E2F-1578C162F02F}">
      <dgm:prSet/>
      <dgm:spPr/>
      <dgm:t>
        <a:bodyPr/>
        <a:lstStyle/>
        <a:p>
          <a:endParaRPr lang="fr-FR"/>
        </a:p>
      </dgm:t>
    </dgm:pt>
    <dgm:pt modelId="{2311F7CB-8CE0-4317-B14F-F0B870C5C95C}" type="sibTrans" cxnId="{147B1FE1-5500-4930-9E2F-1578C162F02F}">
      <dgm:prSet/>
      <dgm:spPr/>
      <dgm:t>
        <a:bodyPr/>
        <a:lstStyle/>
        <a:p>
          <a:endParaRPr lang="fr-FR"/>
        </a:p>
      </dgm:t>
    </dgm:pt>
    <dgm:pt modelId="{FE04FB64-3DBD-4750-A278-80B18F985579}" type="pres">
      <dgm:prSet presAssocID="{A1D7744F-F831-4EE0-820B-EBAE9DA7BDF1}" presName="Name0" presStyleCnt="0">
        <dgm:presLayoutVars>
          <dgm:dir/>
          <dgm:resizeHandles val="exact"/>
        </dgm:presLayoutVars>
      </dgm:prSet>
      <dgm:spPr/>
    </dgm:pt>
    <dgm:pt modelId="{BC97D346-4FCE-45AB-AF54-4240B5743632}" type="pres">
      <dgm:prSet presAssocID="{A1D7744F-F831-4EE0-820B-EBAE9DA7BDF1}" presName="arrow" presStyleLbl="bgShp" presStyleIdx="0" presStyleCnt="1"/>
      <dgm:spPr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</dgm:spPr>
    </dgm:pt>
    <dgm:pt modelId="{142C1487-692F-4551-8311-4DBA94889B41}" type="pres">
      <dgm:prSet presAssocID="{A1D7744F-F831-4EE0-820B-EBAE9DA7BDF1}" presName="points" presStyleCnt="0"/>
      <dgm:spPr/>
    </dgm:pt>
    <dgm:pt modelId="{B5A362B5-BEF5-40E6-B9A8-CBBBCB39D7D4}" type="pres">
      <dgm:prSet presAssocID="{6896B37D-6418-46A1-88FA-B29472C5E635}" presName="compositeA" presStyleCnt="0"/>
      <dgm:spPr/>
    </dgm:pt>
    <dgm:pt modelId="{7699F652-2B9D-43A6-8923-0BA88BD47806}" type="pres">
      <dgm:prSet presAssocID="{6896B37D-6418-46A1-88FA-B29472C5E635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85BE98-03B7-4F77-831A-6A413ED00F6F}" type="pres">
      <dgm:prSet presAssocID="{6896B37D-6418-46A1-88FA-B29472C5E635}" presName="circleA" presStyleLbl="node1" presStyleIdx="0" presStyleCnt="1"/>
      <dgm:spPr>
        <a:solidFill>
          <a:schemeClr val="bg2">
            <a:lumMod val="40000"/>
            <a:lumOff val="60000"/>
          </a:schemeClr>
        </a:solidFill>
      </dgm:spPr>
    </dgm:pt>
    <dgm:pt modelId="{86E16D6D-09C2-4707-A7C1-1ACE9ECEBCC7}" type="pres">
      <dgm:prSet presAssocID="{6896B37D-6418-46A1-88FA-B29472C5E635}" presName="spaceA" presStyleCnt="0"/>
      <dgm:spPr/>
    </dgm:pt>
  </dgm:ptLst>
  <dgm:cxnLst>
    <dgm:cxn modelId="{E589D9C8-8098-4775-B9FE-5A964EA61250}" type="presOf" srcId="{A1D7744F-F831-4EE0-820B-EBAE9DA7BDF1}" destId="{FE04FB64-3DBD-4750-A278-80B18F985579}" srcOrd="0" destOrd="0" presId="urn:microsoft.com/office/officeart/2005/8/layout/hProcess11"/>
    <dgm:cxn modelId="{147B1FE1-5500-4930-9E2F-1578C162F02F}" srcId="{A1D7744F-F831-4EE0-820B-EBAE9DA7BDF1}" destId="{6896B37D-6418-46A1-88FA-B29472C5E635}" srcOrd="0" destOrd="0" parTransId="{5968D51C-BE51-4DD7-9735-96392181462E}" sibTransId="{2311F7CB-8CE0-4317-B14F-F0B870C5C95C}"/>
    <dgm:cxn modelId="{F29124DB-E5DF-4AED-9ACB-CDEB0028A461}" type="presOf" srcId="{6896B37D-6418-46A1-88FA-B29472C5E635}" destId="{7699F652-2B9D-43A6-8923-0BA88BD47806}" srcOrd="0" destOrd="0" presId="urn:microsoft.com/office/officeart/2005/8/layout/hProcess11"/>
    <dgm:cxn modelId="{31C4CB14-9EB4-4314-B0BA-A3035DF9A958}" type="presParOf" srcId="{FE04FB64-3DBD-4750-A278-80B18F985579}" destId="{BC97D346-4FCE-45AB-AF54-4240B5743632}" srcOrd="0" destOrd="0" presId="urn:microsoft.com/office/officeart/2005/8/layout/hProcess11"/>
    <dgm:cxn modelId="{052283E3-58A8-43BA-8DA0-CAD72CF12921}" type="presParOf" srcId="{FE04FB64-3DBD-4750-A278-80B18F985579}" destId="{142C1487-692F-4551-8311-4DBA94889B41}" srcOrd="1" destOrd="0" presId="urn:microsoft.com/office/officeart/2005/8/layout/hProcess11"/>
    <dgm:cxn modelId="{D74D82A1-2FC0-4041-A7B2-BAFC56E9B9B3}" type="presParOf" srcId="{142C1487-692F-4551-8311-4DBA94889B41}" destId="{B5A362B5-BEF5-40E6-B9A8-CBBBCB39D7D4}" srcOrd="0" destOrd="0" presId="urn:microsoft.com/office/officeart/2005/8/layout/hProcess11"/>
    <dgm:cxn modelId="{B18CFDEF-BB91-4303-BB8A-AB01B7A8BBB0}" type="presParOf" srcId="{B5A362B5-BEF5-40E6-B9A8-CBBBCB39D7D4}" destId="{7699F652-2B9D-43A6-8923-0BA88BD47806}" srcOrd="0" destOrd="0" presId="urn:microsoft.com/office/officeart/2005/8/layout/hProcess11"/>
    <dgm:cxn modelId="{AD473979-9A5D-4D34-AD0C-78FE31048024}" type="presParOf" srcId="{B5A362B5-BEF5-40E6-B9A8-CBBBCB39D7D4}" destId="{8085BE98-03B7-4F77-831A-6A413ED00F6F}" srcOrd="1" destOrd="0" presId="urn:microsoft.com/office/officeart/2005/8/layout/hProcess11"/>
    <dgm:cxn modelId="{6C3D5C2A-52EF-4A40-A248-A0E11C7F848C}" type="presParOf" srcId="{B5A362B5-BEF5-40E6-B9A8-CBBBCB39D7D4}" destId="{86E16D6D-09C2-4707-A7C1-1ACE9ECEBCC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A8AF5-EC0C-4779-B06F-B1E013B89873}" type="doc">
      <dgm:prSet loTypeId="urn:microsoft.com/office/officeart/2005/8/layout/venn3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719399F-8555-40CD-A95E-7516E258D911}">
      <dgm:prSet phldrT="[Texte]" custT="1"/>
      <dgm:spPr/>
      <dgm:t>
        <a:bodyPr/>
        <a:lstStyle/>
        <a:p>
          <a:r>
            <a:rPr lang="fr-FR" sz="2000" dirty="0" smtClean="0"/>
            <a:t>IDE</a:t>
          </a:r>
          <a:endParaRPr lang="fr-FR" sz="2000" dirty="0"/>
        </a:p>
      </dgm:t>
    </dgm:pt>
    <dgm:pt modelId="{05177520-1E61-4044-A7FC-6FE68B145D2A}" type="parTrans" cxnId="{479CF478-6F5F-4765-8DCD-4535CCD75CA1}">
      <dgm:prSet/>
      <dgm:spPr/>
      <dgm:t>
        <a:bodyPr/>
        <a:lstStyle/>
        <a:p>
          <a:endParaRPr lang="fr-FR" sz="2400"/>
        </a:p>
      </dgm:t>
    </dgm:pt>
    <dgm:pt modelId="{6AF74326-AE37-4595-B2FE-C128614E200E}" type="sibTrans" cxnId="{479CF478-6F5F-4765-8DCD-4535CCD75CA1}">
      <dgm:prSet/>
      <dgm:spPr/>
      <dgm:t>
        <a:bodyPr/>
        <a:lstStyle/>
        <a:p>
          <a:endParaRPr lang="fr-FR" sz="2400"/>
        </a:p>
      </dgm:t>
    </dgm:pt>
    <dgm:pt modelId="{A052BAC9-0693-484C-9ED4-5ADFC53770DB}">
      <dgm:prSet custT="1"/>
      <dgm:spPr/>
      <dgm:t>
        <a:bodyPr/>
        <a:lstStyle/>
        <a:p>
          <a:r>
            <a:rPr lang="fr-FR" sz="2000" dirty="0" smtClean="0"/>
            <a:t>Outils </a:t>
          </a:r>
          <a:r>
            <a:rPr lang="fr-FR" sz="1600" dirty="0" smtClean="0"/>
            <a:t>supplémentaires</a:t>
          </a:r>
        </a:p>
      </dgm:t>
    </dgm:pt>
    <dgm:pt modelId="{42EDA8B2-2B07-4D3C-BC7C-F1B083C7F9C7}" type="parTrans" cxnId="{D1D82B91-BACA-47BA-B965-CD9B97826115}">
      <dgm:prSet/>
      <dgm:spPr/>
      <dgm:t>
        <a:bodyPr/>
        <a:lstStyle/>
        <a:p>
          <a:endParaRPr lang="fr-FR" sz="2400"/>
        </a:p>
      </dgm:t>
    </dgm:pt>
    <dgm:pt modelId="{2D60318E-418F-42FD-8C9D-52D1F54F9BE7}" type="sibTrans" cxnId="{D1D82B91-BACA-47BA-B965-CD9B97826115}">
      <dgm:prSet/>
      <dgm:spPr/>
      <dgm:t>
        <a:bodyPr/>
        <a:lstStyle/>
        <a:p>
          <a:endParaRPr lang="fr-FR" sz="2400"/>
        </a:p>
      </dgm:t>
    </dgm:pt>
    <dgm:pt modelId="{FCD769E0-3218-4592-9FD2-6D773D7420B5}">
      <dgm:prSet custT="1"/>
      <dgm:spPr/>
      <dgm:t>
        <a:bodyPr/>
        <a:lstStyle/>
        <a:p>
          <a:r>
            <a:rPr lang="fr-FR" sz="2000" smtClean="0"/>
            <a:t>Large choix</a:t>
          </a:r>
          <a:endParaRPr lang="fr-FR" sz="2000" dirty="0" smtClean="0"/>
        </a:p>
      </dgm:t>
    </dgm:pt>
    <dgm:pt modelId="{D635ECD8-B079-4060-8D78-7BEE95E08C9E}" type="parTrans" cxnId="{2E57B0E6-9213-479E-9A01-6469C2DFF0B9}">
      <dgm:prSet/>
      <dgm:spPr/>
      <dgm:t>
        <a:bodyPr/>
        <a:lstStyle/>
        <a:p>
          <a:endParaRPr lang="fr-FR" sz="2400"/>
        </a:p>
      </dgm:t>
    </dgm:pt>
    <dgm:pt modelId="{819CE072-6036-45D7-AC12-CC870D91E81E}" type="sibTrans" cxnId="{2E57B0E6-9213-479E-9A01-6469C2DFF0B9}">
      <dgm:prSet/>
      <dgm:spPr/>
      <dgm:t>
        <a:bodyPr/>
        <a:lstStyle/>
        <a:p>
          <a:endParaRPr lang="fr-FR" sz="2400"/>
        </a:p>
      </dgm:t>
    </dgm:pt>
    <dgm:pt modelId="{4709A490-BB0C-4C50-B26D-F6B28F30A022}">
      <dgm:prSet phldrT="[Texte]" custT="1"/>
      <dgm:spPr/>
      <dgm:t>
        <a:bodyPr/>
        <a:lstStyle/>
        <a:p>
          <a:r>
            <a:rPr lang="fr-FR" sz="2000" smtClean="0"/>
            <a:t>Conception</a:t>
          </a:r>
          <a:r>
            <a:rPr lang="fr-FR" sz="2000" dirty="0" smtClean="0"/>
            <a:t>?</a:t>
          </a:r>
          <a:endParaRPr lang="fr-FR" sz="2000" dirty="0"/>
        </a:p>
      </dgm:t>
    </dgm:pt>
    <dgm:pt modelId="{558448FA-FC6E-4650-A876-1452D45647DD}" type="parTrans" cxnId="{D94C0C29-20C0-460E-B087-CB771B462D1A}">
      <dgm:prSet/>
      <dgm:spPr/>
      <dgm:t>
        <a:bodyPr/>
        <a:lstStyle/>
        <a:p>
          <a:endParaRPr lang="fr-FR"/>
        </a:p>
      </dgm:t>
    </dgm:pt>
    <dgm:pt modelId="{5B8AAC66-17B4-462E-8B94-E7C9E3180196}" type="sibTrans" cxnId="{D94C0C29-20C0-460E-B087-CB771B462D1A}">
      <dgm:prSet/>
      <dgm:spPr/>
      <dgm:t>
        <a:bodyPr/>
        <a:lstStyle/>
        <a:p>
          <a:endParaRPr lang="fr-FR"/>
        </a:p>
      </dgm:t>
    </dgm:pt>
    <dgm:pt modelId="{45180BC1-BBF4-45CE-AA5E-7CC347E2C7D8}" type="pres">
      <dgm:prSet presAssocID="{9B2A8AF5-EC0C-4779-B06F-B1E013B898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0B6C8D0-C534-485F-8C73-0E60D7F6E4E1}" type="pres">
      <dgm:prSet presAssocID="{C719399F-8555-40CD-A95E-7516E258D91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E98E58-E731-4792-B657-3A037F408EC4}" type="pres">
      <dgm:prSet presAssocID="{6AF74326-AE37-4595-B2FE-C128614E200E}" presName="space" presStyleCnt="0"/>
      <dgm:spPr/>
    </dgm:pt>
    <dgm:pt modelId="{10C75621-ADA4-4C7D-AA91-1A814503548B}" type="pres">
      <dgm:prSet presAssocID="{4709A490-BB0C-4C50-B26D-F6B28F30A022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4E8FBD-4F0E-472F-A139-8BDE140A497C}" type="pres">
      <dgm:prSet presAssocID="{5B8AAC66-17B4-462E-8B94-E7C9E3180196}" presName="space" presStyleCnt="0"/>
      <dgm:spPr/>
    </dgm:pt>
    <dgm:pt modelId="{B4FFC409-FCD2-4C91-BB8E-BE14539DB4F1}" type="pres">
      <dgm:prSet presAssocID="{A052BAC9-0693-484C-9ED4-5ADFC53770DB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ECCD7A-77C6-4B37-9D98-8FAE3268CC51}" type="pres">
      <dgm:prSet presAssocID="{2D60318E-418F-42FD-8C9D-52D1F54F9BE7}" presName="space" presStyleCnt="0"/>
      <dgm:spPr/>
    </dgm:pt>
    <dgm:pt modelId="{DF6E25A0-1F08-437C-A133-B15734F0156C}" type="pres">
      <dgm:prSet presAssocID="{FCD769E0-3218-4592-9FD2-6D773D7420B5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674DE77-8D27-40E8-AC6F-3242CA6E5624}" type="presOf" srcId="{C719399F-8555-40CD-A95E-7516E258D911}" destId="{60B6C8D0-C534-485F-8C73-0E60D7F6E4E1}" srcOrd="0" destOrd="0" presId="urn:microsoft.com/office/officeart/2005/8/layout/venn3"/>
    <dgm:cxn modelId="{B76D3E87-B9A2-4C0B-8E00-A0775A91313A}" type="presOf" srcId="{A052BAC9-0693-484C-9ED4-5ADFC53770DB}" destId="{B4FFC409-FCD2-4C91-BB8E-BE14539DB4F1}" srcOrd="0" destOrd="0" presId="urn:microsoft.com/office/officeart/2005/8/layout/venn3"/>
    <dgm:cxn modelId="{2E167D5A-C9D5-41ED-8C4F-4EA6BD9E951C}" type="presOf" srcId="{9B2A8AF5-EC0C-4779-B06F-B1E013B89873}" destId="{45180BC1-BBF4-45CE-AA5E-7CC347E2C7D8}" srcOrd="0" destOrd="0" presId="urn:microsoft.com/office/officeart/2005/8/layout/venn3"/>
    <dgm:cxn modelId="{2E57B0E6-9213-479E-9A01-6469C2DFF0B9}" srcId="{9B2A8AF5-EC0C-4779-B06F-B1E013B89873}" destId="{FCD769E0-3218-4592-9FD2-6D773D7420B5}" srcOrd="3" destOrd="0" parTransId="{D635ECD8-B079-4060-8D78-7BEE95E08C9E}" sibTransId="{819CE072-6036-45D7-AC12-CC870D91E81E}"/>
    <dgm:cxn modelId="{479CF478-6F5F-4765-8DCD-4535CCD75CA1}" srcId="{9B2A8AF5-EC0C-4779-B06F-B1E013B89873}" destId="{C719399F-8555-40CD-A95E-7516E258D911}" srcOrd="0" destOrd="0" parTransId="{05177520-1E61-4044-A7FC-6FE68B145D2A}" sibTransId="{6AF74326-AE37-4595-B2FE-C128614E200E}"/>
    <dgm:cxn modelId="{D94C0C29-20C0-460E-B087-CB771B462D1A}" srcId="{9B2A8AF5-EC0C-4779-B06F-B1E013B89873}" destId="{4709A490-BB0C-4C50-B26D-F6B28F30A022}" srcOrd="1" destOrd="0" parTransId="{558448FA-FC6E-4650-A876-1452D45647DD}" sibTransId="{5B8AAC66-17B4-462E-8B94-E7C9E3180196}"/>
    <dgm:cxn modelId="{012F2DEF-EC14-42A9-AFE3-A0FF806DAA5A}" type="presOf" srcId="{FCD769E0-3218-4592-9FD2-6D773D7420B5}" destId="{DF6E25A0-1F08-437C-A133-B15734F0156C}" srcOrd="0" destOrd="0" presId="urn:microsoft.com/office/officeart/2005/8/layout/venn3"/>
    <dgm:cxn modelId="{E60FFC6B-8AF2-4E3D-82FE-2CFF8B6523B8}" type="presOf" srcId="{4709A490-BB0C-4C50-B26D-F6B28F30A022}" destId="{10C75621-ADA4-4C7D-AA91-1A814503548B}" srcOrd="0" destOrd="0" presId="urn:microsoft.com/office/officeart/2005/8/layout/venn3"/>
    <dgm:cxn modelId="{D1D82B91-BACA-47BA-B965-CD9B97826115}" srcId="{9B2A8AF5-EC0C-4779-B06F-B1E013B89873}" destId="{A052BAC9-0693-484C-9ED4-5ADFC53770DB}" srcOrd="2" destOrd="0" parTransId="{42EDA8B2-2B07-4D3C-BC7C-F1B083C7F9C7}" sibTransId="{2D60318E-418F-42FD-8C9D-52D1F54F9BE7}"/>
    <dgm:cxn modelId="{53DFAFE3-A257-48AC-9E47-8283052491C3}" type="presParOf" srcId="{45180BC1-BBF4-45CE-AA5E-7CC347E2C7D8}" destId="{60B6C8D0-C534-485F-8C73-0E60D7F6E4E1}" srcOrd="0" destOrd="0" presId="urn:microsoft.com/office/officeart/2005/8/layout/venn3"/>
    <dgm:cxn modelId="{FEED371F-3432-4F27-9DB2-BDF81D4EF0A6}" type="presParOf" srcId="{45180BC1-BBF4-45CE-AA5E-7CC347E2C7D8}" destId="{4FE98E58-E731-4792-B657-3A037F408EC4}" srcOrd="1" destOrd="0" presId="urn:microsoft.com/office/officeart/2005/8/layout/venn3"/>
    <dgm:cxn modelId="{6C77CA55-9BE9-4E41-93B4-9A9D4EA5A9EA}" type="presParOf" srcId="{45180BC1-BBF4-45CE-AA5E-7CC347E2C7D8}" destId="{10C75621-ADA4-4C7D-AA91-1A814503548B}" srcOrd="2" destOrd="0" presId="urn:microsoft.com/office/officeart/2005/8/layout/venn3"/>
    <dgm:cxn modelId="{057444BE-17C3-4418-944F-D85FC9EDA30E}" type="presParOf" srcId="{45180BC1-BBF4-45CE-AA5E-7CC347E2C7D8}" destId="{224E8FBD-4F0E-472F-A139-8BDE140A497C}" srcOrd="3" destOrd="0" presId="urn:microsoft.com/office/officeart/2005/8/layout/venn3"/>
    <dgm:cxn modelId="{28312481-A477-48B3-9803-AE35FC8C20A7}" type="presParOf" srcId="{45180BC1-BBF4-45CE-AA5E-7CC347E2C7D8}" destId="{B4FFC409-FCD2-4C91-BB8E-BE14539DB4F1}" srcOrd="4" destOrd="0" presId="urn:microsoft.com/office/officeart/2005/8/layout/venn3"/>
    <dgm:cxn modelId="{BC26720C-E237-444A-A91B-AEA555D423A4}" type="presParOf" srcId="{45180BC1-BBF4-45CE-AA5E-7CC347E2C7D8}" destId="{0BECCD7A-77C6-4B37-9D98-8FAE3268CC51}" srcOrd="5" destOrd="0" presId="urn:microsoft.com/office/officeart/2005/8/layout/venn3"/>
    <dgm:cxn modelId="{DE2AF4F7-5FE7-40F0-89D3-E483A2FD86FE}" type="presParOf" srcId="{45180BC1-BBF4-45CE-AA5E-7CC347E2C7D8}" destId="{DF6E25A0-1F08-437C-A133-B15734F0156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E52603-69C0-465D-8522-31825313A1E6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EC4AD0D-F3CD-43E8-B034-F855DB018169}">
      <dgm:prSet phldrT="[Texte]"/>
      <dgm:spPr/>
      <dgm:t>
        <a:bodyPr/>
        <a:lstStyle/>
        <a:p>
          <a:r>
            <a:rPr lang="fr-FR" b="1" dirty="0" smtClean="0"/>
            <a:t>Conçu par Microsoft</a:t>
          </a:r>
          <a:endParaRPr lang="fr-FR" b="1" dirty="0"/>
        </a:p>
      </dgm:t>
    </dgm:pt>
    <dgm:pt modelId="{E4D262E8-CC62-4178-BB77-86198FC9C33B}" type="parTrans" cxnId="{2FBEAFF3-B2A0-415A-9DDA-48DBEEB467A9}">
      <dgm:prSet/>
      <dgm:spPr/>
      <dgm:t>
        <a:bodyPr/>
        <a:lstStyle/>
        <a:p>
          <a:endParaRPr lang="fr-FR"/>
        </a:p>
      </dgm:t>
    </dgm:pt>
    <dgm:pt modelId="{31601080-0B3D-455A-9EAA-D7D749D19456}" type="sibTrans" cxnId="{2FBEAFF3-B2A0-415A-9DDA-48DBEEB467A9}">
      <dgm:prSet/>
      <dgm:spPr/>
      <dgm:t>
        <a:bodyPr/>
        <a:lstStyle/>
        <a:p>
          <a:endParaRPr lang="fr-FR"/>
        </a:p>
      </dgm:t>
    </dgm:pt>
    <dgm:pt modelId="{4F10811F-32CD-4AC2-B0E1-66995237AE15}">
      <dgm:prSet/>
      <dgm:spPr/>
      <dgm:t>
        <a:bodyPr/>
        <a:lstStyle/>
        <a:p>
          <a:r>
            <a:rPr lang="fr-FR" b="1" dirty="0" smtClean="0"/>
            <a:t>Large jeu d’outils</a:t>
          </a:r>
        </a:p>
      </dgm:t>
    </dgm:pt>
    <dgm:pt modelId="{F6C295D5-2221-4B06-BFAA-13A75B38D4C9}" type="parTrans" cxnId="{5F3B2BEE-F949-476F-858F-CA0F1A5CC40C}">
      <dgm:prSet/>
      <dgm:spPr/>
      <dgm:t>
        <a:bodyPr/>
        <a:lstStyle/>
        <a:p>
          <a:endParaRPr lang="fr-FR"/>
        </a:p>
      </dgm:t>
    </dgm:pt>
    <dgm:pt modelId="{402CC9E0-F0D6-4325-ABF3-580D8CA666C7}" type="sibTrans" cxnId="{5F3B2BEE-F949-476F-858F-CA0F1A5CC40C}">
      <dgm:prSet/>
      <dgm:spPr/>
      <dgm:t>
        <a:bodyPr/>
        <a:lstStyle/>
        <a:p>
          <a:endParaRPr lang="fr-FR"/>
        </a:p>
      </dgm:t>
    </dgm:pt>
    <dgm:pt modelId="{4277F6A4-EF2F-4CC1-9C5F-B25E2625F70D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fr-FR" b="1" dirty="0" smtClean="0"/>
            <a:t>Fonctionnalités</a:t>
          </a:r>
          <a:endParaRPr lang="fr-FR" b="1" dirty="0" smtClean="0"/>
        </a:p>
      </dgm:t>
    </dgm:pt>
    <dgm:pt modelId="{22868A0C-BF5F-4372-B9FF-DDFBEF823FF3}" type="parTrans" cxnId="{E1BE830E-78B9-4C51-BCDE-95E944924A64}">
      <dgm:prSet/>
      <dgm:spPr/>
      <dgm:t>
        <a:bodyPr/>
        <a:lstStyle/>
        <a:p>
          <a:endParaRPr lang="fr-FR"/>
        </a:p>
      </dgm:t>
    </dgm:pt>
    <dgm:pt modelId="{FD232B1F-0AC3-4277-B5AA-3D0A5D5FAABC}" type="sibTrans" cxnId="{E1BE830E-78B9-4C51-BCDE-95E944924A64}">
      <dgm:prSet/>
      <dgm:spPr/>
      <dgm:t>
        <a:bodyPr/>
        <a:lstStyle/>
        <a:p>
          <a:endParaRPr lang="fr-FR"/>
        </a:p>
      </dgm:t>
    </dgm:pt>
    <dgm:pt modelId="{4037CE71-0840-475C-A128-C95C8CAA445B}">
      <dgm:prSet/>
      <dgm:spPr/>
      <dgm:t>
        <a:bodyPr/>
        <a:lstStyle/>
        <a:p>
          <a:r>
            <a:rPr lang="fr-FR" b="1" dirty="0" smtClean="0"/>
            <a:t>Version gratuite</a:t>
          </a:r>
        </a:p>
      </dgm:t>
    </dgm:pt>
    <dgm:pt modelId="{0EC6871F-7AD2-47F0-9DE2-DE77EF69D578}" type="parTrans" cxnId="{5DCDC797-F3AE-4240-B48C-7B464A4ACA7E}">
      <dgm:prSet/>
      <dgm:spPr/>
      <dgm:t>
        <a:bodyPr/>
        <a:lstStyle/>
        <a:p>
          <a:endParaRPr lang="fr-FR"/>
        </a:p>
      </dgm:t>
    </dgm:pt>
    <dgm:pt modelId="{0AC93EED-CBCD-4CF9-AC3E-6C5CBBCB7E4B}" type="sibTrans" cxnId="{5DCDC797-F3AE-4240-B48C-7B464A4ACA7E}">
      <dgm:prSet/>
      <dgm:spPr/>
      <dgm:t>
        <a:bodyPr/>
        <a:lstStyle/>
        <a:p>
          <a:endParaRPr lang="fr-FR"/>
        </a:p>
      </dgm:t>
    </dgm:pt>
    <dgm:pt modelId="{CB392935-C5BB-43BD-A255-814842E6BDFA}">
      <dgm:prSet phldrT="[Texte]"/>
      <dgm:spPr/>
      <dgm:t>
        <a:bodyPr/>
        <a:lstStyle/>
        <a:p>
          <a:r>
            <a:rPr lang="fr-FR" b="1" dirty="0" smtClean="0"/>
            <a:t>Différentes utilisations</a:t>
          </a:r>
          <a:endParaRPr lang="fr-FR" b="1" dirty="0"/>
        </a:p>
      </dgm:t>
    </dgm:pt>
    <dgm:pt modelId="{3276A55D-7111-4FEF-922A-9D9F4A40AEE1}" type="parTrans" cxnId="{E3711CA0-5CC4-4922-8E5E-424A19DAD2CE}">
      <dgm:prSet/>
      <dgm:spPr/>
      <dgm:t>
        <a:bodyPr/>
        <a:lstStyle/>
        <a:p>
          <a:endParaRPr lang="fr-FR"/>
        </a:p>
      </dgm:t>
    </dgm:pt>
    <dgm:pt modelId="{9984601F-B61D-4AAC-ABA5-FF03B2079D15}" type="sibTrans" cxnId="{E3711CA0-5CC4-4922-8E5E-424A19DAD2CE}">
      <dgm:prSet/>
      <dgm:spPr/>
      <dgm:t>
        <a:bodyPr/>
        <a:lstStyle/>
        <a:p>
          <a:endParaRPr lang="fr-FR"/>
        </a:p>
      </dgm:t>
    </dgm:pt>
    <dgm:pt modelId="{2BF01576-B9B8-4806-935F-204467FF53A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b="1" dirty="0" smtClean="0"/>
            <a:t>Langages</a:t>
          </a:r>
          <a:endParaRPr lang="fr-FR" b="1" dirty="0" smtClean="0"/>
        </a:p>
      </dgm:t>
    </dgm:pt>
    <dgm:pt modelId="{BD1629BA-B956-49DE-B53D-09418F5655D9}" type="parTrans" cxnId="{1DD9D5D2-2A70-427D-9F19-19129384FDB9}">
      <dgm:prSet/>
      <dgm:spPr/>
      <dgm:t>
        <a:bodyPr/>
        <a:lstStyle/>
        <a:p>
          <a:endParaRPr lang="fr-FR"/>
        </a:p>
      </dgm:t>
    </dgm:pt>
    <dgm:pt modelId="{48CA822C-9F0A-4F2E-B842-F6D857D59D8C}" type="sibTrans" cxnId="{1DD9D5D2-2A70-427D-9F19-19129384FDB9}">
      <dgm:prSet/>
      <dgm:spPr/>
      <dgm:t>
        <a:bodyPr/>
        <a:lstStyle/>
        <a:p>
          <a:endParaRPr lang="fr-FR"/>
        </a:p>
      </dgm:t>
    </dgm:pt>
    <dgm:pt modelId="{A2694ABA-BAC1-4976-A315-4D15DF77794E}" type="pres">
      <dgm:prSet presAssocID="{D9E52603-69C0-465D-8522-31825313A1E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60900C8-A0FB-411E-890E-14C37D1399B6}" type="pres">
      <dgm:prSet presAssocID="{6EC4AD0D-F3CD-43E8-B034-F855DB018169}" presName="linNode" presStyleCnt="0"/>
      <dgm:spPr/>
      <dgm:t>
        <a:bodyPr/>
        <a:lstStyle/>
        <a:p>
          <a:endParaRPr lang="fr-FR"/>
        </a:p>
      </dgm:t>
    </dgm:pt>
    <dgm:pt modelId="{19788566-CBB3-4DBB-949F-4BA063E3BA76}" type="pres">
      <dgm:prSet presAssocID="{6EC4AD0D-F3CD-43E8-B034-F855DB018169}" presName="parent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0BB6E9-ED95-4B53-A196-74D75E5FB53E}" type="pres">
      <dgm:prSet presAssocID="{6EC4AD0D-F3CD-43E8-B034-F855DB018169}" presName="childShp" presStyleLbl="bgAccFollowNode1" presStyleIdx="0" presStyleCnt="6" custLinFactNeighborX="2311" custLinFactNeighborY="-45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98CFC7-7367-455F-A461-6686679B8548}" type="pres">
      <dgm:prSet presAssocID="{31601080-0B3D-455A-9EAA-D7D749D19456}" presName="spacing" presStyleCnt="0"/>
      <dgm:spPr/>
      <dgm:t>
        <a:bodyPr/>
        <a:lstStyle/>
        <a:p>
          <a:endParaRPr lang="fr-FR"/>
        </a:p>
      </dgm:t>
    </dgm:pt>
    <dgm:pt modelId="{BF7A6D1C-12FB-4F34-9AF5-669CAB62F5CB}" type="pres">
      <dgm:prSet presAssocID="{CB392935-C5BB-43BD-A255-814842E6BDFA}" presName="linNode" presStyleCnt="0"/>
      <dgm:spPr/>
    </dgm:pt>
    <dgm:pt modelId="{714EF03A-EFA8-4465-835E-19C97B4BDDC1}" type="pres">
      <dgm:prSet presAssocID="{CB392935-C5BB-43BD-A255-814842E6BDFA}" presName="parent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B0B75C-E100-4993-93E5-11CB3420853E}" type="pres">
      <dgm:prSet presAssocID="{CB392935-C5BB-43BD-A255-814842E6BDFA}" presName="childShp" presStyleLbl="bgAccFollowNode1" presStyleIdx="1" presStyleCnt="6">
        <dgm:presLayoutVars>
          <dgm:bulletEnabled val="1"/>
        </dgm:presLayoutVars>
      </dgm:prSet>
      <dgm:spPr/>
    </dgm:pt>
    <dgm:pt modelId="{4FBF0EF7-B886-4376-BB8F-E4B43D3C15C1}" type="pres">
      <dgm:prSet presAssocID="{9984601F-B61D-4AAC-ABA5-FF03B2079D15}" presName="spacing" presStyleCnt="0"/>
      <dgm:spPr/>
    </dgm:pt>
    <dgm:pt modelId="{2F6960C5-E3AA-4D1D-A56E-9BF87618065E}" type="pres">
      <dgm:prSet presAssocID="{4F10811F-32CD-4AC2-B0E1-66995237AE15}" presName="linNode" presStyleCnt="0"/>
      <dgm:spPr/>
      <dgm:t>
        <a:bodyPr/>
        <a:lstStyle/>
        <a:p>
          <a:endParaRPr lang="fr-FR"/>
        </a:p>
      </dgm:t>
    </dgm:pt>
    <dgm:pt modelId="{B1EA4F6C-75A4-4086-81E6-6FFEE7BDD83C}" type="pres">
      <dgm:prSet presAssocID="{4F10811F-32CD-4AC2-B0E1-66995237AE15}" presName="parent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E32088-FE35-4790-B3C0-4005304A2D4C}" type="pres">
      <dgm:prSet presAssocID="{4F10811F-32CD-4AC2-B0E1-66995237AE15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62E448-B872-431E-8B02-3C13B53C9D21}" type="pres">
      <dgm:prSet presAssocID="{402CC9E0-F0D6-4325-ABF3-580D8CA666C7}" presName="spacing" presStyleCnt="0"/>
      <dgm:spPr/>
      <dgm:t>
        <a:bodyPr/>
        <a:lstStyle/>
        <a:p>
          <a:endParaRPr lang="fr-FR"/>
        </a:p>
      </dgm:t>
    </dgm:pt>
    <dgm:pt modelId="{1763952E-C985-4E35-9DE3-0F44B2961470}" type="pres">
      <dgm:prSet presAssocID="{4277F6A4-EF2F-4CC1-9C5F-B25E2625F70D}" presName="linNode" presStyleCnt="0"/>
      <dgm:spPr/>
      <dgm:t>
        <a:bodyPr/>
        <a:lstStyle/>
        <a:p>
          <a:endParaRPr lang="fr-FR"/>
        </a:p>
      </dgm:t>
    </dgm:pt>
    <dgm:pt modelId="{2928890B-9434-4F3E-AA6A-B4532CBD7334}" type="pres">
      <dgm:prSet presAssocID="{4277F6A4-EF2F-4CC1-9C5F-B25E2625F70D}" presName="parent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5649C8-C450-4194-9D5A-A10070B2B5C0}" type="pres">
      <dgm:prSet presAssocID="{4277F6A4-EF2F-4CC1-9C5F-B25E2625F70D}" presName="childShp" presStyleLbl="bgAccFollowNode1" presStyleIdx="3" presStyleCnt="6">
        <dgm:presLayoutVars>
          <dgm:bulletEnabled val="1"/>
        </dgm:presLayoutVars>
      </dgm:prSet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fr-FR"/>
        </a:p>
      </dgm:t>
    </dgm:pt>
    <dgm:pt modelId="{870EA743-CA5D-4686-93EF-BDAD9930734C}" type="pres">
      <dgm:prSet presAssocID="{FD232B1F-0AC3-4277-B5AA-3D0A5D5FAABC}" presName="spacing" presStyleCnt="0"/>
      <dgm:spPr/>
      <dgm:t>
        <a:bodyPr/>
        <a:lstStyle/>
        <a:p>
          <a:endParaRPr lang="fr-FR"/>
        </a:p>
      </dgm:t>
    </dgm:pt>
    <dgm:pt modelId="{FD283433-8C91-44B0-97FE-F1F4BD533294}" type="pres">
      <dgm:prSet presAssocID="{2BF01576-B9B8-4806-935F-204467FF53AF}" presName="linNode" presStyleCnt="0"/>
      <dgm:spPr/>
    </dgm:pt>
    <dgm:pt modelId="{21F19C06-8EB6-422D-8CA7-138197EDAED7}" type="pres">
      <dgm:prSet presAssocID="{2BF01576-B9B8-4806-935F-204467FF53AF}" presName="parent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9E77D-91ED-42F7-A835-70873EF7ECA3}" type="pres">
      <dgm:prSet presAssocID="{2BF01576-B9B8-4806-935F-204467FF53AF}" presName="childShp" presStyleLbl="bgAccFollowNode1" presStyleIdx="4" presStyleCnt="6">
        <dgm:presLayoutVars>
          <dgm:bulletEnabled val="1"/>
        </dgm:presLayoutVars>
      </dgm:prSet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fr-FR"/>
        </a:p>
      </dgm:t>
    </dgm:pt>
    <dgm:pt modelId="{D7459999-220A-4989-9B3C-045784DEB1EF}" type="pres">
      <dgm:prSet presAssocID="{48CA822C-9F0A-4F2E-B842-F6D857D59D8C}" presName="spacing" presStyleCnt="0"/>
      <dgm:spPr/>
    </dgm:pt>
    <dgm:pt modelId="{05F87CCA-3EEA-42C5-83B2-E6AED169D23D}" type="pres">
      <dgm:prSet presAssocID="{4037CE71-0840-475C-A128-C95C8CAA445B}" presName="linNode" presStyleCnt="0"/>
      <dgm:spPr/>
      <dgm:t>
        <a:bodyPr/>
        <a:lstStyle/>
        <a:p>
          <a:endParaRPr lang="fr-FR"/>
        </a:p>
      </dgm:t>
    </dgm:pt>
    <dgm:pt modelId="{9D89E56E-CF42-4DAF-ADC4-1E68AF131AEC}" type="pres">
      <dgm:prSet presAssocID="{4037CE71-0840-475C-A128-C95C8CAA445B}" presName="parent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2CD5CC-8CE5-410F-95C4-ED754B20E77A}" type="pres">
      <dgm:prSet presAssocID="{4037CE71-0840-475C-A128-C95C8CAA445B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2BB1B6-F6A7-4995-B16A-3D09725F3B69}" type="presOf" srcId="{2BF01576-B9B8-4806-935F-204467FF53AF}" destId="{21F19C06-8EB6-422D-8CA7-138197EDAED7}" srcOrd="0" destOrd="0" presId="urn:microsoft.com/office/officeart/2005/8/layout/vList6"/>
    <dgm:cxn modelId="{3CE72428-05AF-4876-9812-E7AD74CDFBF2}" type="presOf" srcId="{4037CE71-0840-475C-A128-C95C8CAA445B}" destId="{9D89E56E-CF42-4DAF-ADC4-1E68AF131AEC}" srcOrd="0" destOrd="0" presId="urn:microsoft.com/office/officeart/2005/8/layout/vList6"/>
    <dgm:cxn modelId="{7FBED8B8-61A5-4744-BCF4-7A6FACE49E10}" type="presOf" srcId="{4277F6A4-EF2F-4CC1-9C5F-B25E2625F70D}" destId="{2928890B-9434-4F3E-AA6A-B4532CBD7334}" srcOrd="0" destOrd="0" presId="urn:microsoft.com/office/officeart/2005/8/layout/vList6"/>
    <dgm:cxn modelId="{5DCDC797-F3AE-4240-B48C-7B464A4ACA7E}" srcId="{D9E52603-69C0-465D-8522-31825313A1E6}" destId="{4037CE71-0840-475C-A128-C95C8CAA445B}" srcOrd="5" destOrd="0" parTransId="{0EC6871F-7AD2-47F0-9DE2-DE77EF69D578}" sibTransId="{0AC93EED-CBCD-4CF9-AC3E-6C5CBBCB7E4B}"/>
    <dgm:cxn modelId="{C7417817-E511-46BA-BCFF-63158BF96DE1}" type="presOf" srcId="{D9E52603-69C0-465D-8522-31825313A1E6}" destId="{A2694ABA-BAC1-4976-A315-4D15DF77794E}" srcOrd="0" destOrd="0" presId="urn:microsoft.com/office/officeart/2005/8/layout/vList6"/>
    <dgm:cxn modelId="{B082B023-8E16-42E8-8378-DC64A1A2F3B5}" type="presOf" srcId="{6EC4AD0D-F3CD-43E8-B034-F855DB018169}" destId="{19788566-CBB3-4DBB-949F-4BA063E3BA76}" srcOrd="0" destOrd="0" presId="urn:microsoft.com/office/officeart/2005/8/layout/vList6"/>
    <dgm:cxn modelId="{E1BE830E-78B9-4C51-BCDE-95E944924A64}" srcId="{D9E52603-69C0-465D-8522-31825313A1E6}" destId="{4277F6A4-EF2F-4CC1-9C5F-B25E2625F70D}" srcOrd="3" destOrd="0" parTransId="{22868A0C-BF5F-4372-B9FF-DDFBEF823FF3}" sibTransId="{FD232B1F-0AC3-4277-B5AA-3D0A5D5FAABC}"/>
    <dgm:cxn modelId="{E3711CA0-5CC4-4922-8E5E-424A19DAD2CE}" srcId="{D9E52603-69C0-465D-8522-31825313A1E6}" destId="{CB392935-C5BB-43BD-A255-814842E6BDFA}" srcOrd="1" destOrd="0" parTransId="{3276A55D-7111-4FEF-922A-9D9F4A40AEE1}" sibTransId="{9984601F-B61D-4AAC-ABA5-FF03B2079D15}"/>
    <dgm:cxn modelId="{5F3B2BEE-F949-476F-858F-CA0F1A5CC40C}" srcId="{D9E52603-69C0-465D-8522-31825313A1E6}" destId="{4F10811F-32CD-4AC2-B0E1-66995237AE15}" srcOrd="2" destOrd="0" parTransId="{F6C295D5-2221-4B06-BFAA-13A75B38D4C9}" sibTransId="{402CC9E0-F0D6-4325-ABF3-580D8CA666C7}"/>
    <dgm:cxn modelId="{95D9F0EA-08D6-4472-81EC-D0F295BA23C1}" type="presOf" srcId="{4F10811F-32CD-4AC2-B0E1-66995237AE15}" destId="{B1EA4F6C-75A4-4086-81E6-6FFEE7BDD83C}" srcOrd="0" destOrd="0" presId="urn:microsoft.com/office/officeart/2005/8/layout/vList6"/>
    <dgm:cxn modelId="{54D6C340-B4FB-4268-B5C2-66245EBE7263}" type="presOf" srcId="{CB392935-C5BB-43BD-A255-814842E6BDFA}" destId="{714EF03A-EFA8-4465-835E-19C97B4BDDC1}" srcOrd="0" destOrd="0" presId="urn:microsoft.com/office/officeart/2005/8/layout/vList6"/>
    <dgm:cxn modelId="{1DD9D5D2-2A70-427D-9F19-19129384FDB9}" srcId="{D9E52603-69C0-465D-8522-31825313A1E6}" destId="{2BF01576-B9B8-4806-935F-204467FF53AF}" srcOrd="4" destOrd="0" parTransId="{BD1629BA-B956-49DE-B53D-09418F5655D9}" sibTransId="{48CA822C-9F0A-4F2E-B842-F6D857D59D8C}"/>
    <dgm:cxn modelId="{2FBEAFF3-B2A0-415A-9DDA-48DBEEB467A9}" srcId="{D9E52603-69C0-465D-8522-31825313A1E6}" destId="{6EC4AD0D-F3CD-43E8-B034-F855DB018169}" srcOrd="0" destOrd="0" parTransId="{E4D262E8-CC62-4178-BB77-86198FC9C33B}" sibTransId="{31601080-0B3D-455A-9EAA-D7D749D19456}"/>
    <dgm:cxn modelId="{5A91D0BC-4A8C-4BF2-B830-BA87826FB207}" type="presParOf" srcId="{A2694ABA-BAC1-4976-A315-4D15DF77794E}" destId="{D60900C8-A0FB-411E-890E-14C37D1399B6}" srcOrd="0" destOrd="0" presId="urn:microsoft.com/office/officeart/2005/8/layout/vList6"/>
    <dgm:cxn modelId="{6C2ACD42-20A2-4A0D-98CC-37215A0B4860}" type="presParOf" srcId="{D60900C8-A0FB-411E-890E-14C37D1399B6}" destId="{19788566-CBB3-4DBB-949F-4BA063E3BA76}" srcOrd="0" destOrd="0" presId="urn:microsoft.com/office/officeart/2005/8/layout/vList6"/>
    <dgm:cxn modelId="{FF261766-72E3-45AA-A687-D392CC50968B}" type="presParOf" srcId="{D60900C8-A0FB-411E-890E-14C37D1399B6}" destId="{0C0BB6E9-ED95-4B53-A196-74D75E5FB53E}" srcOrd="1" destOrd="0" presId="urn:microsoft.com/office/officeart/2005/8/layout/vList6"/>
    <dgm:cxn modelId="{E8700714-1851-40B3-9E15-980252B318ED}" type="presParOf" srcId="{A2694ABA-BAC1-4976-A315-4D15DF77794E}" destId="{1498CFC7-7367-455F-A461-6686679B8548}" srcOrd="1" destOrd="0" presId="urn:microsoft.com/office/officeart/2005/8/layout/vList6"/>
    <dgm:cxn modelId="{7B05F244-3E98-4A6E-914A-431385E91DA3}" type="presParOf" srcId="{A2694ABA-BAC1-4976-A315-4D15DF77794E}" destId="{BF7A6D1C-12FB-4F34-9AF5-669CAB62F5CB}" srcOrd="2" destOrd="0" presId="urn:microsoft.com/office/officeart/2005/8/layout/vList6"/>
    <dgm:cxn modelId="{1E135C5D-A619-4432-A796-8FFECDD65C0F}" type="presParOf" srcId="{BF7A6D1C-12FB-4F34-9AF5-669CAB62F5CB}" destId="{714EF03A-EFA8-4465-835E-19C97B4BDDC1}" srcOrd="0" destOrd="0" presId="urn:microsoft.com/office/officeart/2005/8/layout/vList6"/>
    <dgm:cxn modelId="{06E00C23-9D6E-4E27-8E49-DF6969A2DC90}" type="presParOf" srcId="{BF7A6D1C-12FB-4F34-9AF5-669CAB62F5CB}" destId="{01B0B75C-E100-4993-93E5-11CB3420853E}" srcOrd="1" destOrd="0" presId="urn:microsoft.com/office/officeart/2005/8/layout/vList6"/>
    <dgm:cxn modelId="{3D3A3202-3541-4C94-9A67-5AFB2EDDDBDB}" type="presParOf" srcId="{A2694ABA-BAC1-4976-A315-4D15DF77794E}" destId="{4FBF0EF7-B886-4376-BB8F-E4B43D3C15C1}" srcOrd="3" destOrd="0" presId="urn:microsoft.com/office/officeart/2005/8/layout/vList6"/>
    <dgm:cxn modelId="{BE194662-E346-4D9C-B71D-35C35C4B567D}" type="presParOf" srcId="{A2694ABA-BAC1-4976-A315-4D15DF77794E}" destId="{2F6960C5-E3AA-4D1D-A56E-9BF87618065E}" srcOrd="4" destOrd="0" presId="urn:microsoft.com/office/officeart/2005/8/layout/vList6"/>
    <dgm:cxn modelId="{BA326359-45E2-4F05-8238-80A9F9B83448}" type="presParOf" srcId="{2F6960C5-E3AA-4D1D-A56E-9BF87618065E}" destId="{B1EA4F6C-75A4-4086-81E6-6FFEE7BDD83C}" srcOrd="0" destOrd="0" presId="urn:microsoft.com/office/officeart/2005/8/layout/vList6"/>
    <dgm:cxn modelId="{1DB9DE6D-7510-4CC8-B9A5-774E0DF316FB}" type="presParOf" srcId="{2F6960C5-E3AA-4D1D-A56E-9BF87618065E}" destId="{11E32088-FE35-4790-B3C0-4005304A2D4C}" srcOrd="1" destOrd="0" presId="urn:microsoft.com/office/officeart/2005/8/layout/vList6"/>
    <dgm:cxn modelId="{9EE23869-9139-4E8F-88FF-293E4EE6926F}" type="presParOf" srcId="{A2694ABA-BAC1-4976-A315-4D15DF77794E}" destId="{5762E448-B872-431E-8B02-3C13B53C9D21}" srcOrd="5" destOrd="0" presId="urn:microsoft.com/office/officeart/2005/8/layout/vList6"/>
    <dgm:cxn modelId="{53BE073E-40F0-4272-BCC5-2A85ADB755DE}" type="presParOf" srcId="{A2694ABA-BAC1-4976-A315-4D15DF77794E}" destId="{1763952E-C985-4E35-9DE3-0F44B2961470}" srcOrd="6" destOrd="0" presId="urn:microsoft.com/office/officeart/2005/8/layout/vList6"/>
    <dgm:cxn modelId="{260C0C6B-7F69-466C-A7A7-972029A20E5A}" type="presParOf" srcId="{1763952E-C985-4E35-9DE3-0F44B2961470}" destId="{2928890B-9434-4F3E-AA6A-B4532CBD7334}" srcOrd="0" destOrd="0" presId="urn:microsoft.com/office/officeart/2005/8/layout/vList6"/>
    <dgm:cxn modelId="{05CA70B8-1211-4288-BE7B-762FE1B5CC5B}" type="presParOf" srcId="{1763952E-C985-4E35-9DE3-0F44B2961470}" destId="{EF5649C8-C450-4194-9D5A-A10070B2B5C0}" srcOrd="1" destOrd="0" presId="urn:microsoft.com/office/officeart/2005/8/layout/vList6"/>
    <dgm:cxn modelId="{96F95DD2-E5F5-4879-ACB5-41D0150EC841}" type="presParOf" srcId="{A2694ABA-BAC1-4976-A315-4D15DF77794E}" destId="{870EA743-CA5D-4686-93EF-BDAD9930734C}" srcOrd="7" destOrd="0" presId="urn:microsoft.com/office/officeart/2005/8/layout/vList6"/>
    <dgm:cxn modelId="{A15F3E18-727F-47B3-BBD9-49C3361D5B76}" type="presParOf" srcId="{A2694ABA-BAC1-4976-A315-4D15DF77794E}" destId="{FD283433-8C91-44B0-97FE-F1F4BD533294}" srcOrd="8" destOrd="0" presId="urn:microsoft.com/office/officeart/2005/8/layout/vList6"/>
    <dgm:cxn modelId="{F5766D4D-E4E2-4C22-B77F-5C8F982BBCCC}" type="presParOf" srcId="{FD283433-8C91-44B0-97FE-F1F4BD533294}" destId="{21F19C06-8EB6-422D-8CA7-138197EDAED7}" srcOrd="0" destOrd="0" presId="urn:microsoft.com/office/officeart/2005/8/layout/vList6"/>
    <dgm:cxn modelId="{A9434404-2B13-49BB-B555-9E13FC6EF254}" type="presParOf" srcId="{FD283433-8C91-44B0-97FE-F1F4BD533294}" destId="{8DA9E77D-91ED-42F7-A835-70873EF7ECA3}" srcOrd="1" destOrd="0" presId="urn:microsoft.com/office/officeart/2005/8/layout/vList6"/>
    <dgm:cxn modelId="{B35F20E8-4853-45DC-AD05-ECA294792A0C}" type="presParOf" srcId="{A2694ABA-BAC1-4976-A315-4D15DF77794E}" destId="{D7459999-220A-4989-9B3C-045784DEB1EF}" srcOrd="9" destOrd="0" presId="urn:microsoft.com/office/officeart/2005/8/layout/vList6"/>
    <dgm:cxn modelId="{1EB7CC5D-E841-4FDE-B578-BD81489C726F}" type="presParOf" srcId="{A2694ABA-BAC1-4976-A315-4D15DF77794E}" destId="{05F87CCA-3EEA-42C5-83B2-E6AED169D23D}" srcOrd="10" destOrd="0" presId="urn:microsoft.com/office/officeart/2005/8/layout/vList6"/>
    <dgm:cxn modelId="{8D845D0F-BF2A-4076-B94F-14AD822ED86B}" type="presParOf" srcId="{05F87CCA-3EEA-42C5-83B2-E6AED169D23D}" destId="{9D89E56E-CF42-4DAF-ADC4-1E68AF131AEC}" srcOrd="0" destOrd="0" presId="urn:microsoft.com/office/officeart/2005/8/layout/vList6"/>
    <dgm:cxn modelId="{D9B8F0FF-3134-4302-92D9-E8E096419D70}" type="presParOf" srcId="{05F87CCA-3EEA-42C5-83B2-E6AED169D23D}" destId="{232CD5CC-8CE5-410F-95C4-ED754B20E77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A309AD-BA0F-48EC-87E9-5E4CCE5F1B5A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DD43E4F-F6CC-4AF5-B0A5-82D6C4B155AA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1600" b="1" dirty="0" smtClean="0"/>
            <a:t>Logiciel libre</a:t>
          </a:r>
          <a:endParaRPr lang="fr-FR" sz="1600" b="1" dirty="0"/>
        </a:p>
      </dgm:t>
    </dgm:pt>
    <dgm:pt modelId="{21F041AD-B637-4CB7-9256-53BC11D37F2F}" type="parTrans" cxnId="{82D09588-3906-479E-9702-A108CEA7B5B9}">
      <dgm:prSet/>
      <dgm:spPr/>
      <dgm:t>
        <a:bodyPr/>
        <a:lstStyle/>
        <a:p>
          <a:endParaRPr lang="fr-FR" sz="1600" b="1"/>
        </a:p>
      </dgm:t>
    </dgm:pt>
    <dgm:pt modelId="{B8D5F1C8-1C48-42A6-A47C-2A19D3723473}" type="sibTrans" cxnId="{82D09588-3906-479E-9702-A108CEA7B5B9}">
      <dgm:prSet/>
      <dgm:spPr/>
      <dgm:t>
        <a:bodyPr/>
        <a:lstStyle/>
        <a:p>
          <a:endParaRPr lang="fr-FR" sz="1600" b="1"/>
        </a:p>
      </dgm:t>
    </dgm:pt>
    <dgm:pt modelId="{47E710E7-35C6-4088-B3BE-B391180032F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600" b="1" smtClean="0"/>
            <a:t>Création de diagrammes UML</a:t>
          </a:r>
          <a:endParaRPr lang="fr-FR" sz="1600" b="1" dirty="0"/>
        </a:p>
      </dgm:t>
    </dgm:pt>
    <dgm:pt modelId="{87728C3D-EBC1-40A3-8646-FD577F5637C2}" type="parTrans" cxnId="{23144504-8FA1-485D-BB00-76651FE978F6}">
      <dgm:prSet/>
      <dgm:spPr/>
      <dgm:t>
        <a:bodyPr/>
        <a:lstStyle/>
        <a:p>
          <a:endParaRPr lang="fr-FR" sz="1600" b="1"/>
        </a:p>
      </dgm:t>
    </dgm:pt>
    <dgm:pt modelId="{9DFD4D2D-72E6-4E67-B7EB-EC9B22F78274}" type="sibTrans" cxnId="{23144504-8FA1-485D-BB00-76651FE978F6}">
      <dgm:prSet/>
      <dgm:spPr/>
      <dgm:t>
        <a:bodyPr/>
        <a:lstStyle/>
        <a:p>
          <a:endParaRPr lang="fr-FR" sz="1600" b="1"/>
        </a:p>
      </dgm:t>
    </dgm:pt>
    <dgm:pt modelId="{4802121E-1476-4610-AD24-3BD52ED6E55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fr-FR" sz="1600" b="1" smtClean="0"/>
            <a:t>Programmé en Java</a:t>
          </a:r>
          <a:endParaRPr lang="fr-FR" sz="1600" b="1" dirty="0"/>
        </a:p>
      </dgm:t>
    </dgm:pt>
    <dgm:pt modelId="{9C23CCE2-17CE-4FBC-BE83-6CADC9F64D99}" type="parTrans" cxnId="{DBCEE45E-D6D7-4B1F-AA8F-9F8B15978464}">
      <dgm:prSet/>
      <dgm:spPr/>
      <dgm:t>
        <a:bodyPr/>
        <a:lstStyle/>
        <a:p>
          <a:endParaRPr lang="fr-FR" sz="1600" b="1"/>
        </a:p>
      </dgm:t>
    </dgm:pt>
    <dgm:pt modelId="{8B11EC96-A137-4819-8814-488CDCDB036C}" type="sibTrans" cxnId="{DBCEE45E-D6D7-4B1F-AA8F-9F8B15978464}">
      <dgm:prSet/>
      <dgm:spPr/>
      <dgm:t>
        <a:bodyPr/>
        <a:lstStyle/>
        <a:p>
          <a:endParaRPr lang="fr-FR" sz="1600" b="1"/>
        </a:p>
      </dgm:t>
    </dgm:pt>
    <dgm:pt modelId="{15F7F7FC-005D-458F-8748-152A196D7B9D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fr-FR" sz="1600" b="1" smtClean="0"/>
            <a:t>Génération de code</a:t>
          </a:r>
          <a:endParaRPr lang="fr-FR" sz="1600" b="1" dirty="0"/>
        </a:p>
      </dgm:t>
    </dgm:pt>
    <dgm:pt modelId="{2658769E-8648-427D-91F7-16BFAA65BBCF}" type="parTrans" cxnId="{399A0F20-8383-4A82-98A6-795E5F0C08EF}">
      <dgm:prSet/>
      <dgm:spPr/>
      <dgm:t>
        <a:bodyPr/>
        <a:lstStyle/>
        <a:p>
          <a:endParaRPr lang="fr-FR" sz="1600" b="1"/>
        </a:p>
      </dgm:t>
    </dgm:pt>
    <dgm:pt modelId="{7073555E-D581-4ED3-BD1E-5D24FE9492A4}" type="sibTrans" cxnId="{399A0F20-8383-4A82-98A6-795E5F0C08EF}">
      <dgm:prSet/>
      <dgm:spPr/>
      <dgm:t>
        <a:bodyPr/>
        <a:lstStyle/>
        <a:p>
          <a:endParaRPr lang="fr-FR" sz="1600" b="1"/>
        </a:p>
      </dgm:t>
    </dgm:pt>
    <dgm:pt modelId="{A411676E-6218-4C4A-936B-0A8A0A90D2F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600" b="1" dirty="0" smtClean="0"/>
            <a:t>Langages supportés</a:t>
          </a:r>
        </a:p>
      </dgm:t>
    </dgm:pt>
    <dgm:pt modelId="{AC8147DA-9217-40C6-B8D0-89B5BC0CFBFF}" type="parTrans" cxnId="{02A9EF82-3660-4BE5-98F5-6469F13F20B8}">
      <dgm:prSet/>
      <dgm:spPr/>
      <dgm:t>
        <a:bodyPr/>
        <a:lstStyle/>
        <a:p>
          <a:endParaRPr lang="fr-FR" sz="1600" b="1"/>
        </a:p>
      </dgm:t>
    </dgm:pt>
    <dgm:pt modelId="{E4F29878-5E1A-4EFF-8F2A-4D107C4ED8EA}" type="sibTrans" cxnId="{02A9EF82-3660-4BE5-98F5-6469F13F20B8}">
      <dgm:prSet/>
      <dgm:spPr/>
      <dgm:t>
        <a:bodyPr/>
        <a:lstStyle/>
        <a:p>
          <a:endParaRPr lang="fr-FR" sz="1600" b="1"/>
        </a:p>
      </dgm:t>
    </dgm:pt>
    <dgm:pt modelId="{DCC19E4C-498C-4A09-8669-6D2C211E3596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1600" b="1" dirty="0" smtClean="0"/>
            <a:t>Simple d’utilisation </a:t>
          </a:r>
        </a:p>
      </dgm:t>
    </dgm:pt>
    <dgm:pt modelId="{CD432D6F-D72C-42C3-8C17-7CC449779AED}" type="parTrans" cxnId="{8BACDA5E-E6A0-49F1-857D-566E75CC4B35}">
      <dgm:prSet/>
      <dgm:spPr/>
      <dgm:t>
        <a:bodyPr/>
        <a:lstStyle/>
        <a:p>
          <a:endParaRPr lang="fr-FR" sz="1600" b="1"/>
        </a:p>
      </dgm:t>
    </dgm:pt>
    <dgm:pt modelId="{383111B4-BB00-4035-B86F-1C36AD1BBD13}" type="sibTrans" cxnId="{8BACDA5E-E6A0-49F1-857D-566E75CC4B35}">
      <dgm:prSet/>
      <dgm:spPr/>
      <dgm:t>
        <a:bodyPr/>
        <a:lstStyle/>
        <a:p>
          <a:endParaRPr lang="fr-FR" sz="1600" b="1"/>
        </a:p>
      </dgm:t>
    </dgm:pt>
    <dgm:pt modelId="{1417115E-9758-4138-A419-1F7B43167FD7}" type="pres">
      <dgm:prSet presAssocID="{BAA309AD-BA0F-48EC-87E9-5E4CCE5F1B5A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fr-FR"/>
        </a:p>
      </dgm:t>
    </dgm:pt>
    <dgm:pt modelId="{542ECFE3-4AA7-40FE-B7BD-F3988132419C}" type="pres">
      <dgm:prSet presAssocID="{BAA309AD-BA0F-48EC-87E9-5E4CCE5F1B5A}" presName="Name1" presStyleCnt="0"/>
      <dgm:spPr/>
    </dgm:pt>
    <dgm:pt modelId="{118AE2A0-EFC0-418F-A9FB-E0392A5044E7}" type="pres">
      <dgm:prSet presAssocID="{BAA309AD-BA0F-48EC-87E9-5E4CCE5F1B5A}" presName="cycle" presStyleCnt="0"/>
      <dgm:spPr/>
    </dgm:pt>
    <dgm:pt modelId="{589086BE-CD8B-43A5-ABD3-2F0EA838B369}" type="pres">
      <dgm:prSet presAssocID="{BAA309AD-BA0F-48EC-87E9-5E4CCE5F1B5A}" presName="srcNode" presStyleLbl="node1" presStyleIdx="0" presStyleCnt="6"/>
      <dgm:spPr/>
    </dgm:pt>
    <dgm:pt modelId="{2D50115A-7F0E-404F-80A9-90B6088E64F9}" type="pres">
      <dgm:prSet presAssocID="{BAA309AD-BA0F-48EC-87E9-5E4CCE5F1B5A}" presName="conn" presStyleLbl="parChTrans1D2" presStyleIdx="0" presStyleCnt="1"/>
      <dgm:spPr/>
      <dgm:t>
        <a:bodyPr/>
        <a:lstStyle/>
        <a:p>
          <a:endParaRPr lang="fr-FR"/>
        </a:p>
      </dgm:t>
    </dgm:pt>
    <dgm:pt modelId="{F5BFFC80-1AFC-4E9A-9F6B-E3D1CE7D9FE1}" type="pres">
      <dgm:prSet presAssocID="{BAA309AD-BA0F-48EC-87E9-5E4CCE5F1B5A}" presName="extraNode" presStyleLbl="node1" presStyleIdx="0" presStyleCnt="6"/>
      <dgm:spPr/>
    </dgm:pt>
    <dgm:pt modelId="{2F5D6F4D-C486-4ABA-84C2-BDCE19EF61F5}" type="pres">
      <dgm:prSet presAssocID="{BAA309AD-BA0F-48EC-87E9-5E4CCE5F1B5A}" presName="dstNode" presStyleLbl="node1" presStyleIdx="0" presStyleCnt="6"/>
      <dgm:spPr/>
    </dgm:pt>
    <dgm:pt modelId="{60BCEEF9-3C38-4C00-8A78-D406935AD8F1}" type="pres">
      <dgm:prSet presAssocID="{3DD43E4F-F6CC-4AF5-B0A5-82D6C4B155AA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F778A5-8B51-48AF-AB2C-9BFC22B1B7D7}" type="pres">
      <dgm:prSet presAssocID="{3DD43E4F-F6CC-4AF5-B0A5-82D6C4B155AA}" presName="accent_1" presStyleCnt="0"/>
      <dgm:spPr/>
    </dgm:pt>
    <dgm:pt modelId="{667560A2-895E-440E-80A9-A334141AD997}" type="pres">
      <dgm:prSet presAssocID="{3DD43E4F-F6CC-4AF5-B0A5-82D6C4B155AA}" presName="accentRepeatNode" presStyleLbl="solidFgAcc1" presStyleIdx="0" presStyleCnt="6"/>
      <dgm:spPr/>
    </dgm:pt>
    <dgm:pt modelId="{F5300A5F-F0DD-41BA-B6E6-08630A5CA9FA}" type="pres">
      <dgm:prSet presAssocID="{47E710E7-35C6-4088-B3BE-B391180032F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70A2D1-A685-41B8-A868-91A124022DA5}" type="pres">
      <dgm:prSet presAssocID="{47E710E7-35C6-4088-B3BE-B391180032F2}" presName="accent_2" presStyleCnt="0"/>
      <dgm:spPr/>
    </dgm:pt>
    <dgm:pt modelId="{EC617ED2-897C-4B9C-A885-812A14628D34}" type="pres">
      <dgm:prSet presAssocID="{47E710E7-35C6-4088-B3BE-B391180032F2}" presName="accentRepeatNode" presStyleLbl="solidFgAcc1" presStyleIdx="1" presStyleCnt="6"/>
      <dgm:spPr/>
    </dgm:pt>
    <dgm:pt modelId="{1AC59435-093F-40E4-BA47-E1B5192B66D9}" type="pres">
      <dgm:prSet presAssocID="{4802121E-1476-4610-AD24-3BD52ED6E550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BB1190-A21A-4E7C-8673-FB7AF61935FA}" type="pres">
      <dgm:prSet presAssocID="{4802121E-1476-4610-AD24-3BD52ED6E550}" presName="accent_3" presStyleCnt="0"/>
      <dgm:spPr/>
    </dgm:pt>
    <dgm:pt modelId="{05F3B220-CE46-4074-A4B8-0216B25CB8C2}" type="pres">
      <dgm:prSet presAssocID="{4802121E-1476-4610-AD24-3BD52ED6E550}" presName="accentRepeatNode" presStyleLbl="solidFgAcc1" presStyleIdx="2" presStyleCnt="6"/>
      <dgm:spPr/>
    </dgm:pt>
    <dgm:pt modelId="{FD6B2A67-05C7-45AE-8B13-0F841811A991}" type="pres">
      <dgm:prSet presAssocID="{15F7F7FC-005D-458F-8748-152A196D7B9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43995B-01C2-4323-9BD9-D9AB334F917D}" type="pres">
      <dgm:prSet presAssocID="{15F7F7FC-005D-458F-8748-152A196D7B9D}" presName="accent_4" presStyleCnt="0"/>
      <dgm:spPr/>
    </dgm:pt>
    <dgm:pt modelId="{7BE1CC89-F237-4D3C-A123-6BD33078641C}" type="pres">
      <dgm:prSet presAssocID="{15F7F7FC-005D-458F-8748-152A196D7B9D}" presName="accentRepeatNode" presStyleLbl="solidFgAcc1" presStyleIdx="3" presStyleCnt="6"/>
      <dgm:spPr/>
    </dgm:pt>
    <dgm:pt modelId="{D9C9DBF7-C456-47C8-87B9-6AD0D7FFA403}" type="pres">
      <dgm:prSet presAssocID="{A411676E-6218-4C4A-936B-0A8A0A90D2F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4D72D9-8AAE-43E3-BE7C-3A07EA3E33FB}" type="pres">
      <dgm:prSet presAssocID="{A411676E-6218-4C4A-936B-0A8A0A90D2FB}" presName="accent_5" presStyleCnt="0"/>
      <dgm:spPr/>
    </dgm:pt>
    <dgm:pt modelId="{C6740B25-BA46-472C-98D3-E9C41C09BAA6}" type="pres">
      <dgm:prSet presAssocID="{A411676E-6218-4C4A-936B-0A8A0A90D2FB}" presName="accentRepeatNode" presStyleLbl="solidFgAcc1" presStyleIdx="4" presStyleCnt="6"/>
      <dgm:spPr/>
    </dgm:pt>
    <dgm:pt modelId="{B6465AF6-648A-4693-B922-721B68A7B693}" type="pres">
      <dgm:prSet presAssocID="{DCC19E4C-498C-4A09-8669-6D2C211E359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262500-566A-41C9-B91C-3A6DE0BE6A35}" type="pres">
      <dgm:prSet presAssocID="{DCC19E4C-498C-4A09-8669-6D2C211E3596}" presName="accent_6" presStyleCnt="0"/>
      <dgm:spPr/>
    </dgm:pt>
    <dgm:pt modelId="{E07B07F7-772A-4945-B8C4-C8E0D9131650}" type="pres">
      <dgm:prSet presAssocID="{DCC19E4C-498C-4A09-8669-6D2C211E3596}" presName="accentRepeatNode" presStyleLbl="solidFgAcc1" presStyleIdx="5" presStyleCnt="6"/>
      <dgm:spPr/>
    </dgm:pt>
  </dgm:ptLst>
  <dgm:cxnLst>
    <dgm:cxn modelId="{DBCEE45E-D6D7-4B1F-AA8F-9F8B15978464}" srcId="{BAA309AD-BA0F-48EC-87E9-5E4CCE5F1B5A}" destId="{4802121E-1476-4610-AD24-3BD52ED6E550}" srcOrd="2" destOrd="0" parTransId="{9C23CCE2-17CE-4FBC-BE83-6CADC9F64D99}" sibTransId="{8B11EC96-A137-4819-8814-488CDCDB036C}"/>
    <dgm:cxn modelId="{50239240-398E-4353-95F8-0E7F53F36692}" type="presOf" srcId="{15F7F7FC-005D-458F-8748-152A196D7B9D}" destId="{FD6B2A67-05C7-45AE-8B13-0F841811A991}" srcOrd="0" destOrd="0" presId="urn:microsoft.com/office/officeart/2008/layout/VerticalCurvedList"/>
    <dgm:cxn modelId="{6B9956A5-8E95-4437-8046-8DBBDD70F4EB}" type="presOf" srcId="{DCC19E4C-498C-4A09-8669-6D2C211E3596}" destId="{B6465AF6-648A-4693-B922-721B68A7B693}" srcOrd="0" destOrd="0" presId="urn:microsoft.com/office/officeart/2008/layout/VerticalCurvedList"/>
    <dgm:cxn modelId="{8BACDA5E-E6A0-49F1-857D-566E75CC4B35}" srcId="{BAA309AD-BA0F-48EC-87E9-5E4CCE5F1B5A}" destId="{DCC19E4C-498C-4A09-8669-6D2C211E3596}" srcOrd="5" destOrd="0" parTransId="{CD432D6F-D72C-42C3-8C17-7CC449779AED}" sibTransId="{383111B4-BB00-4035-B86F-1C36AD1BBD13}"/>
    <dgm:cxn modelId="{23144504-8FA1-485D-BB00-76651FE978F6}" srcId="{BAA309AD-BA0F-48EC-87E9-5E4CCE5F1B5A}" destId="{47E710E7-35C6-4088-B3BE-B391180032F2}" srcOrd="1" destOrd="0" parTransId="{87728C3D-EBC1-40A3-8646-FD577F5637C2}" sibTransId="{9DFD4D2D-72E6-4E67-B7EB-EC9B22F78274}"/>
    <dgm:cxn modelId="{02A9EF82-3660-4BE5-98F5-6469F13F20B8}" srcId="{BAA309AD-BA0F-48EC-87E9-5E4CCE5F1B5A}" destId="{A411676E-6218-4C4A-936B-0A8A0A90D2FB}" srcOrd="4" destOrd="0" parTransId="{AC8147DA-9217-40C6-B8D0-89B5BC0CFBFF}" sibTransId="{E4F29878-5E1A-4EFF-8F2A-4D107C4ED8EA}"/>
    <dgm:cxn modelId="{3DA58DA7-2303-4403-B322-6378EC451784}" type="presOf" srcId="{A411676E-6218-4C4A-936B-0A8A0A90D2FB}" destId="{D9C9DBF7-C456-47C8-87B9-6AD0D7FFA403}" srcOrd="0" destOrd="0" presId="urn:microsoft.com/office/officeart/2008/layout/VerticalCurvedList"/>
    <dgm:cxn modelId="{82D09588-3906-479E-9702-A108CEA7B5B9}" srcId="{BAA309AD-BA0F-48EC-87E9-5E4CCE5F1B5A}" destId="{3DD43E4F-F6CC-4AF5-B0A5-82D6C4B155AA}" srcOrd="0" destOrd="0" parTransId="{21F041AD-B637-4CB7-9256-53BC11D37F2F}" sibTransId="{B8D5F1C8-1C48-42A6-A47C-2A19D3723473}"/>
    <dgm:cxn modelId="{8E4D882E-BC59-42AB-AFA2-4CFE0C0861FD}" type="presOf" srcId="{47E710E7-35C6-4088-B3BE-B391180032F2}" destId="{F5300A5F-F0DD-41BA-B6E6-08630A5CA9FA}" srcOrd="0" destOrd="0" presId="urn:microsoft.com/office/officeart/2008/layout/VerticalCurvedList"/>
    <dgm:cxn modelId="{D0D50D00-F06F-4744-AA2B-F3E2E4BBF16B}" type="presOf" srcId="{4802121E-1476-4610-AD24-3BD52ED6E550}" destId="{1AC59435-093F-40E4-BA47-E1B5192B66D9}" srcOrd="0" destOrd="0" presId="urn:microsoft.com/office/officeart/2008/layout/VerticalCurvedList"/>
    <dgm:cxn modelId="{108F33F3-1C51-4CB3-A13C-AED73666AF35}" type="presOf" srcId="{B8D5F1C8-1C48-42A6-A47C-2A19D3723473}" destId="{2D50115A-7F0E-404F-80A9-90B6088E64F9}" srcOrd="0" destOrd="0" presId="urn:microsoft.com/office/officeart/2008/layout/VerticalCurvedList"/>
    <dgm:cxn modelId="{399A0F20-8383-4A82-98A6-795E5F0C08EF}" srcId="{BAA309AD-BA0F-48EC-87E9-5E4CCE5F1B5A}" destId="{15F7F7FC-005D-458F-8748-152A196D7B9D}" srcOrd="3" destOrd="0" parTransId="{2658769E-8648-427D-91F7-16BFAA65BBCF}" sibTransId="{7073555E-D581-4ED3-BD1E-5D24FE9492A4}"/>
    <dgm:cxn modelId="{CBCBAA99-05B3-4DC9-A612-4B036494F5F1}" type="presOf" srcId="{BAA309AD-BA0F-48EC-87E9-5E4CCE5F1B5A}" destId="{1417115E-9758-4138-A419-1F7B43167FD7}" srcOrd="0" destOrd="0" presId="urn:microsoft.com/office/officeart/2008/layout/VerticalCurvedList"/>
    <dgm:cxn modelId="{78CA1538-6C8A-421F-8EB4-96AFAAF84F63}" type="presOf" srcId="{3DD43E4F-F6CC-4AF5-B0A5-82D6C4B155AA}" destId="{60BCEEF9-3C38-4C00-8A78-D406935AD8F1}" srcOrd="0" destOrd="0" presId="urn:microsoft.com/office/officeart/2008/layout/VerticalCurvedList"/>
    <dgm:cxn modelId="{7175BB1F-F0E6-4558-8D93-9F8EFAA4085A}" type="presParOf" srcId="{1417115E-9758-4138-A419-1F7B43167FD7}" destId="{542ECFE3-4AA7-40FE-B7BD-F3988132419C}" srcOrd="0" destOrd="0" presId="urn:microsoft.com/office/officeart/2008/layout/VerticalCurvedList"/>
    <dgm:cxn modelId="{5C1AC3DE-284C-49C8-A087-400F4D2C8DB0}" type="presParOf" srcId="{542ECFE3-4AA7-40FE-B7BD-F3988132419C}" destId="{118AE2A0-EFC0-418F-A9FB-E0392A5044E7}" srcOrd="0" destOrd="0" presId="urn:microsoft.com/office/officeart/2008/layout/VerticalCurvedList"/>
    <dgm:cxn modelId="{31C7AC1E-FC92-4F3E-BDF7-4430C87CC86C}" type="presParOf" srcId="{118AE2A0-EFC0-418F-A9FB-E0392A5044E7}" destId="{589086BE-CD8B-43A5-ABD3-2F0EA838B369}" srcOrd="0" destOrd="0" presId="urn:microsoft.com/office/officeart/2008/layout/VerticalCurvedList"/>
    <dgm:cxn modelId="{2790670A-B2DD-4412-A87B-79BCD487861F}" type="presParOf" srcId="{118AE2A0-EFC0-418F-A9FB-E0392A5044E7}" destId="{2D50115A-7F0E-404F-80A9-90B6088E64F9}" srcOrd="1" destOrd="0" presId="urn:microsoft.com/office/officeart/2008/layout/VerticalCurvedList"/>
    <dgm:cxn modelId="{F42E7E8B-AD1F-45AB-AE49-CE598ED9A39F}" type="presParOf" srcId="{118AE2A0-EFC0-418F-A9FB-E0392A5044E7}" destId="{F5BFFC80-1AFC-4E9A-9F6B-E3D1CE7D9FE1}" srcOrd="2" destOrd="0" presId="urn:microsoft.com/office/officeart/2008/layout/VerticalCurvedList"/>
    <dgm:cxn modelId="{709D8668-911E-42A1-B2A9-FC29C713DD1A}" type="presParOf" srcId="{118AE2A0-EFC0-418F-A9FB-E0392A5044E7}" destId="{2F5D6F4D-C486-4ABA-84C2-BDCE19EF61F5}" srcOrd="3" destOrd="0" presId="urn:microsoft.com/office/officeart/2008/layout/VerticalCurvedList"/>
    <dgm:cxn modelId="{C417565A-0739-4859-A9B0-EFE4A3DAD59F}" type="presParOf" srcId="{542ECFE3-4AA7-40FE-B7BD-F3988132419C}" destId="{60BCEEF9-3C38-4C00-8A78-D406935AD8F1}" srcOrd="1" destOrd="0" presId="urn:microsoft.com/office/officeart/2008/layout/VerticalCurvedList"/>
    <dgm:cxn modelId="{EE5D10EC-65D3-4346-8F5A-0E3444DC6BFB}" type="presParOf" srcId="{542ECFE3-4AA7-40FE-B7BD-F3988132419C}" destId="{37F778A5-8B51-48AF-AB2C-9BFC22B1B7D7}" srcOrd="2" destOrd="0" presId="urn:microsoft.com/office/officeart/2008/layout/VerticalCurvedList"/>
    <dgm:cxn modelId="{A09BCA97-5F37-4428-A621-62FDF46D7DEE}" type="presParOf" srcId="{37F778A5-8B51-48AF-AB2C-9BFC22B1B7D7}" destId="{667560A2-895E-440E-80A9-A334141AD997}" srcOrd="0" destOrd="0" presId="urn:microsoft.com/office/officeart/2008/layout/VerticalCurvedList"/>
    <dgm:cxn modelId="{22559A00-2ED1-424C-8339-7E0B2AD32987}" type="presParOf" srcId="{542ECFE3-4AA7-40FE-B7BD-F3988132419C}" destId="{F5300A5F-F0DD-41BA-B6E6-08630A5CA9FA}" srcOrd="3" destOrd="0" presId="urn:microsoft.com/office/officeart/2008/layout/VerticalCurvedList"/>
    <dgm:cxn modelId="{3A7B4878-E514-4404-8E44-D91934ED3186}" type="presParOf" srcId="{542ECFE3-4AA7-40FE-B7BD-F3988132419C}" destId="{A170A2D1-A685-41B8-A868-91A124022DA5}" srcOrd="4" destOrd="0" presId="urn:microsoft.com/office/officeart/2008/layout/VerticalCurvedList"/>
    <dgm:cxn modelId="{261A4A1F-8F59-4EAC-BE4F-00D3C011F6AD}" type="presParOf" srcId="{A170A2D1-A685-41B8-A868-91A124022DA5}" destId="{EC617ED2-897C-4B9C-A885-812A14628D34}" srcOrd="0" destOrd="0" presId="urn:microsoft.com/office/officeart/2008/layout/VerticalCurvedList"/>
    <dgm:cxn modelId="{71C0A5AA-79DB-4870-8B47-01DA31CC7D5E}" type="presParOf" srcId="{542ECFE3-4AA7-40FE-B7BD-F3988132419C}" destId="{1AC59435-093F-40E4-BA47-E1B5192B66D9}" srcOrd="5" destOrd="0" presId="urn:microsoft.com/office/officeart/2008/layout/VerticalCurvedList"/>
    <dgm:cxn modelId="{B2F8AB7C-A558-4028-920A-6A8E59948F14}" type="presParOf" srcId="{542ECFE3-4AA7-40FE-B7BD-F3988132419C}" destId="{39BB1190-A21A-4E7C-8673-FB7AF61935FA}" srcOrd="6" destOrd="0" presId="urn:microsoft.com/office/officeart/2008/layout/VerticalCurvedList"/>
    <dgm:cxn modelId="{36AD644D-FEBC-4AE4-854E-F720D1FF40CC}" type="presParOf" srcId="{39BB1190-A21A-4E7C-8673-FB7AF61935FA}" destId="{05F3B220-CE46-4074-A4B8-0216B25CB8C2}" srcOrd="0" destOrd="0" presId="urn:microsoft.com/office/officeart/2008/layout/VerticalCurvedList"/>
    <dgm:cxn modelId="{4449831B-4321-470C-BB13-52675DD79478}" type="presParOf" srcId="{542ECFE3-4AA7-40FE-B7BD-F3988132419C}" destId="{FD6B2A67-05C7-45AE-8B13-0F841811A991}" srcOrd="7" destOrd="0" presId="urn:microsoft.com/office/officeart/2008/layout/VerticalCurvedList"/>
    <dgm:cxn modelId="{8C221B3C-43D4-4E6E-B335-139FF4137DDD}" type="presParOf" srcId="{542ECFE3-4AA7-40FE-B7BD-F3988132419C}" destId="{8E43995B-01C2-4323-9BD9-D9AB334F917D}" srcOrd="8" destOrd="0" presId="urn:microsoft.com/office/officeart/2008/layout/VerticalCurvedList"/>
    <dgm:cxn modelId="{AB17B19C-7992-416E-8296-3F175D773673}" type="presParOf" srcId="{8E43995B-01C2-4323-9BD9-D9AB334F917D}" destId="{7BE1CC89-F237-4D3C-A123-6BD33078641C}" srcOrd="0" destOrd="0" presId="urn:microsoft.com/office/officeart/2008/layout/VerticalCurvedList"/>
    <dgm:cxn modelId="{5555D4A3-A786-4DED-ABA7-208954E4F03F}" type="presParOf" srcId="{542ECFE3-4AA7-40FE-B7BD-F3988132419C}" destId="{D9C9DBF7-C456-47C8-87B9-6AD0D7FFA403}" srcOrd="9" destOrd="0" presId="urn:microsoft.com/office/officeart/2008/layout/VerticalCurvedList"/>
    <dgm:cxn modelId="{E594CB7F-4F33-4235-B315-0E203BC5DCBF}" type="presParOf" srcId="{542ECFE3-4AA7-40FE-B7BD-F3988132419C}" destId="{1A4D72D9-8AAE-43E3-BE7C-3A07EA3E33FB}" srcOrd="10" destOrd="0" presId="urn:microsoft.com/office/officeart/2008/layout/VerticalCurvedList"/>
    <dgm:cxn modelId="{6ED8A98A-5DFC-4B00-95EF-F623F62EAB9D}" type="presParOf" srcId="{1A4D72D9-8AAE-43E3-BE7C-3A07EA3E33FB}" destId="{C6740B25-BA46-472C-98D3-E9C41C09BAA6}" srcOrd="0" destOrd="0" presId="urn:microsoft.com/office/officeart/2008/layout/VerticalCurvedList"/>
    <dgm:cxn modelId="{B90C05C2-0E73-4B96-9646-E82916C00028}" type="presParOf" srcId="{542ECFE3-4AA7-40FE-B7BD-F3988132419C}" destId="{B6465AF6-648A-4693-B922-721B68A7B693}" srcOrd="11" destOrd="0" presId="urn:microsoft.com/office/officeart/2008/layout/VerticalCurvedList"/>
    <dgm:cxn modelId="{C49C53BB-68F2-4F78-AF86-7D8BFF3899AC}" type="presParOf" srcId="{542ECFE3-4AA7-40FE-B7BD-F3988132419C}" destId="{0D262500-566A-41C9-B91C-3A6DE0BE6A35}" srcOrd="12" destOrd="0" presId="urn:microsoft.com/office/officeart/2008/layout/VerticalCurvedList"/>
    <dgm:cxn modelId="{E06ADB03-BB49-4F95-B88A-DBE2A2014376}" type="presParOf" srcId="{0D262500-566A-41C9-B91C-3A6DE0BE6A35}" destId="{E07B07F7-772A-4945-B8C4-C8E0D91316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5B1C51-BA41-4916-9ED0-D86D498301CA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D806AC3-5CB0-4C96-9C96-483ECD4E4F7D}">
      <dgm:prSet phldrT="[Texte]" custT="1"/>
      <dgm:spPr/>
      <dgm:t>
        <a:bodyPr/>
        <a:lstStyle/>
        <a:p>
          <a:r>
            <a:rPr lang="fr-FR" sz="1400" dirty="0" smtClean="0"/>
            <a:t>Gratuit</a:t>
          </a:r>
          <a:endParaRPr lang="fr-FR" sz="1400" dirty="0"/>
        </a:p>
      </dgm:t>
    </dgm:pt>
    <dgm:pt modelId="{CD745B3B-9213-4E4D-8D10-53739D655E95}" type="parTrans" cxnId="{E826390D-CB5A-4F7E-8AA5-C33AA9F44FB8}">
      <dgm:prSet/>
      <dgm:spPr/>
      <dgm:t>
        <a:bodyPr/>
        <a:lstStyle/>
        <a:p>
          <a:endParaRPr lang="fr-FR" sz="2000"/>
        </a:p>
      </dgm:t>
    </dgm:pt>
    <dgm:pt modelId="{2FAF08CE-8F90-4213-B987-177F5E3AD5FB}" type="sibTrans" cxnId="{E826390D-CB5A-4F7E-8AA5-C33AA9F44FB8}">
      <dgm:prSet/>
      <dgm:spPr/>
      <dgm:t>
        <a:bodyPr/>
        <a:lstStyle/>
        <a:p>
          <a:endParaRPr lang="fr-FR" sz="2000"/>
        </a:p>
      </dgm:t>
    </dgm:pt>
    <dgm:pt modelId="{40E61B4A-D90B-4B8B-ABA3-7CFB12C585D7}">
      <dgm:prSet custT="1"/>
      <dgm:spPr/>
      <dgm:t>
        <a:bodyPr/>
        <a:lstStyle/>
        <a:p>
          <a:r>
            <a:rPr lang="fr-FR" sz="1400" dirty="0" smtClean="0"/>
            <a:t>Diverses </a:t>
          </a:r>
          <a:r>
            <a:rPr lang="fr-FR" sz="1200" dirty="0" smtClean="0"/>
            <a:t>fonctionnalités</a:t>
          </a:r>
        </a:p>
      </dgm:t>
    </dgm:pt>
    <dgm:pt modelId="{8209AEB5-8E63-4E12-B774-3998B3DFB011}" type="parTrans" cxnId="{365EB2CB-3D09-42D5-AC26-F9AB285B438C}">
      <dgm:prSet/>
      <dgm:spPr/>
      <dgm:t>
        <a:bodyPr/>
        <a:lstStyle/>
        <a:p>
          <a:endParaRPr lang="fr-FR" sz="2000"/>
        </a:p>
      </dgm:t>
    </dgm:pt>
    <dgm:pt modelId="{C2E53E17-8431-4CE2-BFFD-A06D1E6BA97A}" type="sibTrans" cxnId="{365EB2CB-3D09-42D5-AC26-F9AB285B438C}">
      <dgm:prSet/>
      <dgm:spPr/>
      <dgm:t>
        <a:bodyPr/>
        <a:lstStyle/>
        <a:p>
          <a:endParaRPr lang="fr-FR" sz="2000"/>
        </a:p>
      </dgm:t>
    </dgm:pt>
    <dgm:pt modelId="{BCE9E945-DFA7-40AE-8AD3-41C2E8C45CD3}">
      <dgm:prSet phldrT="[Texte]" custT="1"/>
      <dgm:spPr/>
      <dgm:t>
        <a:bodyPr/>
        <a:lstStyle/>
        <a:p>
          <a:r>
            <a:rPr lang="fr-FR" sz="1400" smtClean="0"/>
            <a:t>Prise </a:t>
          </a:r>
          <a:r>
            <a:rPr lang="fr-FR" sz="1400" dirty="0" smtClean="0"/>
            <a:t>en main facile</a:t>
          </a:r>
          <a:endParaRPr lang="fr-FR" sz="1400" dirty="0"/>
        </a:p>
      </dgm:t>
    </dgm:pt>
    <dgm:pt modelId="{71A55607-BCA9-4E8B-B828-D5EC4EF39488}" type="parTrans" cxnId="{3190E61A-1AF9-4AE9-99D3-DCFCFB55EA79}">
      <dgm:prSet/>
      <dgm:spPr/>
      <dgm:t>
        <a:bodyPr/>
        <a:lstStyle/>
        <a:p>
          <a:endParaRPr lang="fr-FR" sz="1800"/>
        </a:p>
      </dgm:t>
    </dgm:pt>
    <dgm:pt modelId="{B68C4CF8-3E82-451E-A8F2-7FB5D11BF67C}" type="sibTrans" cxnId="{3190E61A-1AF9-4AE9-99D3-DCFCFB55EA79}">
      <dgm:prSet/>
      <dgm:spPr/>
      <dgm:t>
        <a:bodyPr/>
        <a:lstStyle/>
        <a:p>
          <a:endParaRPr lang="fr-FR" sz="1800"/>
        </a:p>
      </dgm:t>
    </dgm:pt>
    <dgm:pt modelId="{29AB3705-D855-431A-8C61-A321D339E9E2}" type="pres">
      <dgm:prSet presAssocID="{835B1C51-BA41-4916-9ED0-D86D498301C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05E571A-68B6-4CEA-9C16-7476D605EF49}" type="pres">
      <dgm:prSet presAssocID="{ED806AC3-5CB0-4C96-9C96-483ECD4E4F7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128B8D-EE41-446C-A103-A3363751E609}" type="pres">
      <dgm:prSet presAssocID="{2FAF08CE-8F90-4213-B987-177F5E3AD5FB}" presName="sibTrans" presStyleCnt="0"/>
      <dgm:spPr/>
    </dgm:pt>
    <dgm:pt modelId="{F709A114-E8E9-4156-BAE1-808CA1CE2B18}" type="pres">
      <dgm:prSet presAssocID="{BCE9E945-DFA7-40AE-8AD3-41C2E8C45C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5FB251-CB49-4420-B06C-758391156366}" type="pres">
      <dgm:prSet presAssocID="{B68C4CF8-3E82-451E-A8F2-7FB5D11BF67C}" presName="sibTrans" presStyleCnt="0"/>
      <dgm:spPr/>
    </dgm:pt>
    <dgm:pt modelId="{17240678-79A2-4CBA-A817-EDC3D2CE9F5B}" type="pres">
      <dgm:prSet presAssocID="{40E61B4A-D90B-4B8B-ABA3-7CFB12C585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90E61A-1AF9-4AE9-99D3-DCFCFB55EA79}" srcId="{835B1C51-BA41-4916-9ED0-D86D498301CA}" destId="{BCE9E945-DFA7-40AE-8AD3-41C2E8C45CD3}" srcOrd="1" destOrd="0" parTransId="{71A55607-BCA9-4E8B-B828-D5EC4EF39488}" sibTransId="{B68C4CF8-3E82-451E-A8F2-7FB5D11BF67C}"/>
    <dgm:cxn modelId="{E826390D-CB5A-4F7E-8AA5-C33AA9F44FB8}" srcId="{835B1C51-BA41-4916-9ED0-D86D498301CA}" destId="{ED806AC3-5CB0-4C96-9C96-483ECD4E4F7D}" srcOrd="0" destOrd="0" parTransId="{CD745B3B-9213-4E4D-8D10-53739D655E95}" sibTransId="{2FAF08CE-8F90-4213-B987-177F5E3AD5FB}"/>
    <dgm:cxn modelId="{B1077F7B-98BB-443B-812C-92C95173333F}" type="presOf" srcId="{BCE9E945-DFA7-40AE-8AD3-41C2E8C45CD3}" destId="{F709A114-E8E9-4156-BAE1-808CA1CE2B18}" srcOrd="0" destOrd="0" presId="urn:microsoft.com/office/officeart/2005/8/layout/hList6"/>
    <dgm:cxn modelId="{ADB3087D-23CC-4E3E-ADFF-E4CF718CBCB6}" type="presOf" srcId="{40E61B4A-D90B-4B8B-ABA3-7CFB12C585D7}" destId="{17240678-79A2-4CBA-A817-EDC3D2CE9F5B}" srcOrd="0" destOrd="0" presId="urn:microsoft.com/office/officeart/2005/8/layout/hList6"/>
    <dgm:cxn modelId="{365EB2CB-3D09-42D5-AC26-F9AB285B438C}" srcId="{835B1C51-BA41-4916-9ED0-D86D498301CA}" destId="{40E61B4A-D90B-4B8B-ABA3-7CFB12C585D7}" srcOrd="2" destOrd="0" parTransId="{8209AEB5-8E63-4E12-B774-3998B3DFB011}" sibTransId="{C2E53E17-8431-4CE2-BFFD-A06D1E6BA97A}"/>
    <dgm:cxn modelId="{0D4E735E-25BF-4161-8FAB-15CD64A17959}" type="presOf" srcId="{835B1C51-BA41-4916-9ED0-D86D498301CA}" destId="{29AB3705-D855-431A-8C61-A321D339E9E2}" srcOrd="0" destOrd="0" presId="urn:microsoft.com/office/officeart/2005/8/layout/hList6"/>
    <dgm:cxn modelId="{50DBA441-DA83-49CD-BF29-C17A491BFEBA}" type="presOf" srcId="{ED806AC3-5CB0-4C96-9C96-483ECD4E4F7D}" destId="{F05E571A-68B6-4CEA-9C16-7476D605EF49}" srcOrd="0" destOrd="0" presId="urn:microsoft.com/office/officeart/2005/8/layout/hList6"/>
    <dgm:cxn modelId="{A098761C-594D-432E-935A-21BFF58694D1}" type="presParOf" srcId="{29AB3705-D855-431A-8C61-A321D339E9E2}" destId="{F05E571A-68B6-4CEA-9C16-7476D605EF49}" srcOrd="0" destOrd="0" presId="urn:microsoft.com/office/officeart/2005/8/layout/hList6"/>
    <dgm:cxn modelId="{969E30EA-44FD-420D-81A6-45F2FA9A8DCA}" type="presParOf" srcId="{29AB3705-D855-431A-8C61-A321D339E9E2}" destId="{B4128B8D-EE41-446C-A103-A3363751E609}" srcOrd="1" destOrd="0" presId="urn:microsoft.com/office/officeart/2005/8/layout/hList6"/>
    <dgm:cxn modelId="{A73DCBBC-2DF6-48F7-A2C9-1F52D6FF7612}" type="presParOf" srcId="{29AB3705-D855-431A-8C61-A321D339E9E2}" destId="{F709A114-E8E9-4156-BAE1-808CA1CE2B18}" srcOrd="2" destOrd="0" presId="urn:microsoft.com/office/officeart/2005/8/layout/hList6"/>
    <dgm:cxn modelId="{1CD818C1-CDAA-431D-A1C7-72845FF4198A}" type="presParOf" srcId="{29AB3705-D855-431A-8C61-A321D339E9E2}" destId="{055FB251-CB49-4420-B06C-758391156366}" srcOrd="3" destOrd="0" presId="urn:microsoft.com/office/officeart/2005/8/layout/hList6"/>
    <dgm:cxn modelId="{68915F44-1026-4E58-823B-7ED3ECF990BD}" type="presParOf" srcId="{29AB3705-D855-431A-8C61-A321D339E9E2}" destId="{17240678-79A2-4CBA-A817-EDC3D2CE9F5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8A8144-2BB1-4575-BD3C-080593C14E98}" type="doc">
      <dgm:prSet loTypeId="urn:microsoft.com/office/officeart/2005/8/layout/hList6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6E3D8B83-D1FC-4122-805F-1ECB4CC4BF85}">
      <dgm:prSet/>
      <dgm:spPr/>
      <dgm:t>
        <a:bodyPr/>
        <a:lstStyle/>
        <a:p>
          <a:r>
            <a:rPr lang="fr-FR" smtClean="0"/>
            <a:t>Design Intuitif</a:t>
          </a:r>
          <a:endParaRPr lang="fr-FR"/>
        </a:p>
      </dgm:t>
    </dgm:pt>
    <dgm:pt modelId="{55ADAA28-5F7D-45DF-B336-FDB4D1F10E3B}" type="parTrans" cxnId="{E5B5A73F-5D6D-43D6-8BB4-08B02A18DCA4}">
      <dgm:prSet/>
      <dgm:spPr/>
      <dgm:t>
        <a:bodyPr/>
        <a:lstStyle/>
        <a:p>
          <a:endParaRPr lang="fr-FR"/>
        </a:p>
      </dgm:t>
    </dgm:pt>
    <dgm:pt modelId="{2DB001FA-5419-40BA-A3E0-49AFCC4A176D}" type="sibTrans" cxnId="{E5B5A73F-5D6D-43D6-8BB4-08B02A18DCA4}">
      <dgm:prSet/>
      <dgm:spPr/>
      <dgm:t>
        <a:bodyPr/>
        <a:lstStyle/>
        <a:p>
          <a:endParaRPr lang="fr-FR"/>
        </a:p>
      </dgm:t>
    </dgm:pt>
    <dgm:pt modelId="{B77AA602-C1A9-4624-8E14-C569AE50C439}">
      <dgm:prSet/>
      <dgm:spPr/>
      <dgm:t>
        <a:bodyPr/>
        <a:lstStyle/>
        <a:p>
          <a:r>
            <a:rPr lang="fr-FR" dirty="0" smtClean="0"/>
            <a:t>Possibilité de recherches</a:t>
          </a:r>
        </a:p>
      </dgm:t>
    </dgm:pt>
    <dgm:pt modelId="{46B88A9E-D712-41C7-B73D-DE3F3086A768}" type="parTrans" cxnId="{C1598D8D-5252-4456-A5EA-11F39EABAA94}">
      <dgm:prSet/>
      <dgm:spPr/>
      <dgm:t>
        <a:bodyPr/>
        <a:lstStyle/>
        <a:p>
          <a:endParaRPr lang="fr-FR"/>
        </a:p>
      </dgm:t>
    </dgm:pt>
    <dgm:pt modelId="{D6386FBD-5EF0-4D32-B9EA-D995FEDB3DFB}" type="sibTrans" cxnId="{C1598D8D-5252-4456-A5EA-11F39EABAA94}">
      <dgm:prSet/>
      <dgm:spPr/>
      <dgm:t>
        <a:bodyPr/>
        <a:lstStyle/>
        <a:p>
          <a:endParaRPr lang="fr-FR"/>
        </a:p>
      </dgm:t>
    </dgm:pt>
    <dgm:pt modelId="{069E2CD0-D193-47D8-80D3-183236E947A1}" type="pres">
      <dgm:prSet presAssocID="{5F8A8144-2BB1-4575-BD3C-080593C14E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5ECE53C-9831-4CE2-9414-8D0B0E4E0342}" type="pres">
      <dgm:prSet presAssocID="{6E3D8B83-D1FC-4122-805F-1ECB4CC4BF8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42D260-64B4-46AF-806F-EF44B2650A51}" type="pres">
      <dgm:prSet presAssocID="{2DB001FA-5419-40BA-A3E0-49AFCC4A176D}" presName="sibTrans" presStyleCnt="0"/>
      <dgm:spPr/>
    </dgm:pt>
    <dgm:pt modelId="{76CBB68A-8BA3-4820-AFB8-621C0ADC70AA}" type="pres">
      <dgm:prSet presAssocID="{B77AA602-C1A9-4624-8E14-C569AE50C43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7F09C8-8EF8-4A70-9175-B0D8A852DBF4}" type="presOf" srcId="{6E3D8B83-D1FC-4122-805F-1ECB4CC4BF85}" destId="{75ECE53C-9831-4CE2-9414-8D0B0E4E0342}" srcOrd="0" destOrd="0" presId="urn:microsoft.com/office/officeart/2005/8/layout/hList6"/>
    <dgm:cxn modelId="{E4DF7816-A5B5-494C-9670-8A88B56210A3}" type="presOf" srcId="{B77AA602-C1A9-4624-8E14-C569AE50C439}" destId="{76CBB68A-8BA3-4820-AFB8-621C0ADC70AA}" srcOrd="0" destOrd="0" presId="urn:microsoft.com/office/officeart/2005/8/layout/hList6"/>
    <dgm:cxn modelId="{2E6E48C7-EBC4-400F-B815-373ADF4ECC89}" type="presOf" srcId="{5F8A8144-2BB1-4575-BD3C-080593C14E98}" destId="{069E2CD0-D193-47D8-80D3-183236E947A1}" srcOrd="0" destOrd="0" presId="urn:microsoft.com/office/officeart/2005/8/layout/hList6"/>
    <dgm:cxn modelId="{C1598D8D-5252-4456-A5EA-11F39EABAA94}" srcId="{5F8A8144-2BB1-4575-BD3C-080593C14E98}" destId="{B77AA602-C1A9-4624-8E14-C569AE50C439}" srcOrd="1" destOrd="0" parTransId="{46B88A9E-D712-41C7-B73D-DE3F3086A768}" sibTransId="{D6386FBD-5EF0-4D32-B9EA-D995FEDB3DFB}"/>
    <dgm:cxn modelId="{E5B5A73F-5D6D-43D6-8BB4-08B02A18DCA4}" srcId="{5F8A8144-2BB1-4575-BD3C-080593C14E98}" destId="{6E3D8B83-D1FC-4122-805F-1ECB4CC4BF85}" srcOrd="0" destOrd="0" parTransId="{55ADAA28-5F7D-45DF-B336-FDB4D1F10E3B}" sibTransId="{2DB001FA-5419-40BA-A3E0-49AFCC4A176D}"/>
    <dgm:cxn modelId="{78FB2E63-D8F8-4163-96C3-AFB7FF7A00F3}" type="presParOf" srcId="{069E2CD0-D193-47D8-80D3-183236E947A1}" destId="{75ECE53C-9831-4CE2-9414-8D0B0E4E0342}" srcOrd="0" destOrd="0" presId="urn:microsoft.com/office/officeart/2005/8/layout/hList6"/>
    <dgm:cxn modelId="{D4D7BCF8-10A1-442A-8E85-1EBA9ECC2C8C}" type="presParOf" srcId="{069E2CD0-D193-47D8-80D3-183236E947A1}" destId="{5642D260-64B4-46AF-806F-EF44B2650A51}" srcOrd="1" destOrd="0" presId="urn:microsoft.com/office/officeart/2005/8/layout/hList6"/>
    <dgm:cxn modelId="{749F9900-CB41-4360-B0B2-30CAA4784BE0}" type="presParOf" srcId="{069E2CD0-D193-47D8-80D3-183236E947A1}" destId="{76CBB68A-8BA3-4820-AFB8-621C0ADC70A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F1AD9B-5EFA-4C04-8803-BC661078F1A4}" type="doc">
      <dgm:prSet loTypeId="urn:microsoft.com/office/officeart/2005/8/layout/cycle6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E49EC48-5895-46F9-AD20-ED6E34F9CEC7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100" dirty="0" smtClean="0"/>
            <a:t>Modèle de </a:t>
          </a:r>
          <a:r>
            <a:rPr lang="fr-FR" sz="1100" dirty="0" smtClean="0"/>
            <a:t>données</a:t>
          </a:r>
          <a:endParaRPr lang="fr-FR" sz="1100" dirty="0"/>
        </a:p>
      </dgm:t>
    </dgm:pt>
    <dgm:pt modelId="{1153910E-5D8F-47F7-AC8D-34040EA1A4E2}" type="parTrans" cxnId="{187465EB-ABE6-4C69-A92E-28A8B978A530}">
      <dgm:prSet/>
      <dgm:spPr/>
      <dgm:t>
        <a:bodyPr/>
        <a:lstStyle/>
        <a:p>
          <a:endParaRPr lang="fr-FR" sz="2400"/>
        </a:p>
      </dgm:t>
    </dgm:pt>
    <dgm:pt modelId="{10A51F7F-1689-4D85-A1F3-3EDE0E865960}" type="sibTrans" cxnId="{187465EB-ABE6-4C69-A92E-28A8B978A530}">
      <dgm:prSet/>
      <dgm:spPr/>
      <dgm:t>
        <a:bodyPr/>
        <a:lstStyle/>
        <a:p>
          <a:endParaRPr lang="fr-FR" sz="2400"/>
        </a:p>
      </dgm:t>
    </dgm:pt>
    <dgm:pt modelId="{DC9C935B-7060-4BD5-89D4-7614CACC2534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fr-FR" sz="1100" smtClean="0"/>
            <a:t>Implémentation automatique</a:t>
          </a:r>
          <a:endParaRPr lang="fr-FR" sz="1100" dirty="0" smtClean="0"/>
        </a:p>
      </dgm:t>
    </dgm:pt>
    <dgm:pt modelId="{371F4460-9AD6-47C2-88A3-EE59E640BB56}" type="parTrans" cxnId="{053CE271-AE07-45CA-9F4D-E71E9FE0ACF4}">
      <dgm:prSet/>
      <dgm:spPr/>
      <dgm:t>
        <a:bodyPr/>
        <a:lstStyle/>
        <a:p>
          <a:endParaRPr lang="fr-FR" sz="2400"/>
        </a:p>
      </dgm:t>
    </dgm:pt>
    <dgm:pt modelId="{CEEB64B8-0553-4BCF-8618-15141DFE65B7}" type="sibTrans" cxnId="{053CE271-AE07-45CA-9F4D-E71E9FE0ACF4}">
      <dgm:prSet/>
      <dgm:spPr/>
      <dgm:t>
        <a:bodyPr/>
        <a:lstStyle/>
        <a:p>
          <a:endParaRPr lang="fr-FR" sz="2400"/>
        </a:p>
      </dgm:t>
    </dgm:pt>
    <dgm:pt modelId="{6F04D2EB-AC06-4677-A2EA-50C75F7612C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1100" smtClean="0"/>
            <a:t>Reverse Engineering</a:t>
          </a:r>
          <a:endParaRPr lang="fr-FR" sz="1100" dirty="0" smtClean="0"/>
        </a:p>
      </dgm:t>
    </dgm:pt>
    <dgm:pt modelId="{7EB1EAEF-20B3-439B-A63D-194B9D4C1B98}" type="parTrans" cxnId="{91D80B0C-A88C-4BA8-AA44-95A34CAF60BF}">
      <dgm:prSet/>
      <dgm:spPr/>
      <dgm:t>
        <a:bodyPr/>
        <a:lstStyle/>
        <a:p>
          <a:endParaRPr lang="fr-FR" sz="2400"/>
        </a:p>
      </dgm:t>
    </dgm:pt>
    <dgm:pt modelId="{B685E187-81B3-4F1E-822F-347D251B80C7}" type="sibTrans" cxnId="{91D80B0C-A88C-4BA8-AA44-95A34CAF60BF}">
      <dgm:prSet/>
      <dgm:spPr/>
      <dgm:t>
        <a:bodyPr/>
        <a:lstStyle/>
        <a:p>
          <a:endParaRPr lang="fr-FR" sz="2400"/>
        </a:p>
      </dgm:t>
    </dgm:pt>
    <dgm:pt modelId="{567F61AA-0337-44BD-B827-0BF7EDA0E96B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fr-FR" sz="1100" dirty="0" smtClean="0"/>
            <a:t>Générateur de documentations</a:t>
          </a:r>
        </a:p>
      </dgm:t>
    </dgm:pt>
    <dgm:pt modelId="{FD111644-F78D-4352-A95A-C5FA04B96E20}" type="parTrans" cxnId="{0741DDA7-366B-41C8-842A-A3904AC0117A}">
      <dgm:prSet/>
      <dgm:spPr/>
      <dgm:t>
        <a:bodyPr/>
        <a:lstStyle/>
        <a:p>
          <a:endParaRPr lang="fr-FR" sz="2400"/>
        </a:p>
      </dgm:t>
    </dgm:pt>
    <dgm:pt modelId="{01219974-FF50-4BEC-9694-52AE1B26004C}" type="sibTrans" cxnId="{0741DDA7-366B-41C8-842A-A3904AC0117A}">
      <dgm:prSet/>
      <dgm:spPr/>
      <dgm:t>
        <a:bodyPr/>
        <a:lstStyle/>
        <a:p>
          <a:endParaRPr lang="fr-FR" sz="2400"/>
        </a:p>
      </dgm:t>
    </dgm:pt>
    <dgm:pt modelId="{BF4DED59-3F17-4BF6-A4BA-3CE593773DC4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fr-FR" sz="1100" dirty="0" smtClean="0"/>
            <a:t>Pour qui?</a:t>
          </a:r>
          <a:endParaRPr lang="fr-FR" sz="1100" dirty="0"/>
        </a:p>
      </dgm:t>
    </dgm:pt>
    <dgm:pt modelId="{35B22442-0E20-43CC-AACA-9D182E362B14}" type="parTrans" cxnId="{7B283F59-BC04-477F-A956-69A6CFC7307B}">
      <dgm:prSet/>
      <dgm:spPr/>
      <dgm:t>
        <a:bodyPr/>
        <a:lstStyle/>
        <a:p>
          <a:endParaRPr lang="fr-FR" sz="2400"/>
        </a:p>
      </dgm:t>
    </dgm:pt>
    <dgm:pt modelId="{92992F3E-897B-42F1-A550-54645D5DED03}" type="sibTrans" cxnId="{7B283F59-BC04-477F-A956-69A6CFC7307B}">
      <dgm:prSet/>
      <dgm:spPr/>
      <dgm:t>
        <a:bodyPr/>
        <a:lstStyle/>
        <a:p>
          <a:endParaRPr lang="fr-FR" sz="2400"/>
        </a:p>
      </dgm:t>
    </dgm:pt>
    <dgm:pt modelId="{5EC81060-ED95-4101-AC4E-47C481ED777A}" type="pres">
      <dgm:prSet presAssocID="{13F1AD9B-5EFA-4C04-8803-BC661078F1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147CF0-AAF1-4F0A-99EA-F587D4EF8F71}" type="pres">
      <dgm:prSet presAssocID="{DE49EC48-5895-46F9-AD20-ED6E34F9CE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7E4648-8112-403D-AA2A-328E2B4E88C5}" type="pres">
      <dgm:prSet presAssocID="{DE49EC48-5895-46F9-AD20-ED6E34F9CEC7}" presName="spNode" presStyleCnt="0"/>
      <dgm:spPr/>
    </dgm:pt>
    <dgm:pt modelId="{007BCA9D-96DA-4BD1-9F1B-265F1BFD344E}" type="pres">
      <dgm:prSet presAssocID="{10A51F7F-1689-4D85-A1F3-3EDE0E865960}" presName="sibTrans" presStyleLbl="sibTrans1D1" presStyleIdx="0" presStyleCnt="5"/>
      <dgm:spPr/>
      <dgm:t>
        <a:bodyPr/>
        <a:lstStyle/>
        <a:p>
          <a:endParaRPr lang="fr-FR"/>
        </a:p>
      </dgm:t>
    </dgm:pt>
    <dgm:pt modelId="{7F2CDCFB-2C81-4D17-A112-611709625839}" type="pres">
      <dgm:prSet presAssocID="{DC9C935B-7060-4BD5-89D4-7614CACC253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F7FCCF-96BD-48CA-B274-EE370C74E713}" type="pres">
      <dgm:prSet presAssocID="{DC9C935B-7060-4BD5-89D4-7614CACC2534}" presName="spNode" presStyleCnt="0"/>
      <dgm:spPr/>
    </dgm:pt>
    <dgm:pt modelId="{C3DB8CF9-64A1-44B3-8636-00E98285A2D5}" type="pres">
      <dgm:prSet presAssocID="{CEEB64B8-0553-4BCF-8618-15141DFE65B7}" presName="sibTrans" presStyleLbl="sibTrans1D1" presStyleIdx="1" presStyleCnt="5"/>
      <dgm:spPr/>
      <dgm:t>
        <a:bodyPr/>
        <a:lstStyle/>
        <a:p>
          <a:endParaRPr lang="fr-FR"/>
        </a:p>
      </dgm:t>
    </dgm:pt>
    <dgm:pt modelId="{5A642767-5598-4FE0-9071-71CEBB15360D}" type="pres">
      <dgm:prSet presAssocID="{6F04D2EB-AC06-4677-A2EA-50C75F7612C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741313-F025-4DC5-A02E-42D2DDC5E4F3}" type="pres">
      <dgm:prSet presAssocID="{6F04D2EB-AC06-4677-A2EA-50C75F7612C6}" presName="spNode" presStyleCnt="0"/>
      <dgm:spPr/>
    </dgm:pt>
    <dgm:pt modelId="{D5186522-3707-4BC1-9EBC-0FEF09D8C347}" type="pres">
      <dgm:prSet presAssocID="{B685E187-81B3-4F1E-822F-347D251B80C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53095FFC-C220-4215-B92E-98C721648711}" type="pres">
      <dgm:prSet presAssocID="{567F61AA-0337-44BD-B827-0BF7EDA0E9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B525CC-B541-4662-8856-E31555E456E3}" type="pres">
      <dgm:prSet presAssocID="{567F61AA-0337-44BD-B827-0BF7EDA0E96B}" presName="spNode" presStyleCnt="0"/>
      <dgm:spPr/>
    </dgm:pt>
    <dgm:pt modelId="{50FA8FBA-D637-4424-AD88-3565B3ADD4F5}" type="pres">
      <dgm:prSet presAssocID="{01219974-FF50-4BEC-9694-52AE1B26004C}" presName="sibTrans" presStyleLbl="sibTrans1D1" presStyleIdx="3" presStyleCnt="5"/>
      <dgm:spPr/>
      <dgm:t>
        <a:bodyPr/>
        <a:lstStyle/>
        <a:p>
          <a:endParaRPr lang="fr-FR"/>
        </a:p>
      </dgm:t>
    </dgm:pt>
    <dgm:pt modelId="{21B8DAEC-1B04-4A5A-AB0A-3AAD487EE344}" type="pres">
      <dgm:prSet presAssocID="{BF4DED59-3F17-4BF6-A4BA-3CE593773DC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309AB9-34C2-4FE9-9936-82156657DEE1}" type="pres">
      <dgm:prSet presAssocID="{BF4DED59-3F17-4BF6-A4BA-3CE593773DC4}" presName="spNode" presStyleCnt="0"/>
      <dgm:spPr/>
    </dgm:pt>
    <dgm:pt modelId="{CF0343D6-52A1-4CBC-8DD3-CEE3ACC3832B}" type="pres">
      <dgm:prSet presAssocID="{92992F3E-897B-42F1-A550-54645D5DED03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7D1A49E3-2F6F-409D-93C3-856CD719B3C6}" type="presOf" srcId="{6F04D2EB-AC06-4677-A2EA-50C75F7612C6}" destId="{5A642767-5598-4FE0-9071-71CEBB15360D}" srcOrd="0" destOrd="0" presId="urn:microsoft.com/office/officeart/2005/8/layout/cycle6"/>
    <dgm:cxn modelId="{187465EB-ABE6-4C69-A92E-28A8B978A530}" srcId="{13F1AD9B-5EFA-4C04-8803-BC661078F1A4}" destId="{DE49EC48-5895-46F9-AD20-ED6E34F9CEC7}" srcOrd="0" destOrd="0" parTransId="{1153910E-5D8F-47F7-AC8D-34040EA1A4E2}" sibTransId="{10A51F7F-1689-4D85-A1F3-3EDE0E865960}"/>
    <dgm:cxn modelId="{F1140EF6-8301-4B2D-B269-0D59933C2E06}" type="presOf" srcId="{10A51F7F-1689-4D85-A1F3-3EDE0E865960}" destId="{007BCA9D-96DA-4BD1-9F1B-265F1BFD344E}" srcOrd="0" destOrd="0" presId="urn:microsoft.com/office/officeart/2005/8/layout/cycle6"/>
    <dgm:cxn modelId="{0C138175-BDA7-43D6-89E5-237EB82E5878}" type="presOf" srcId="{13F1AD9B-5EFA-4C04-8803-BC661078F1A4}" destId="{5EC81060-ED95-4101-AC4E-47C481ED777A}" srcOrd="0" destOrd="0" presId="urn:microsoft.com/office/officeart/2005/8/layout/cycle6"/>
    <dgm:cxn modelId="{ED7032E6-55DA-44DF-9A9D-5C016D756D99}" type="presOf" srcId="{567F61AA-0337-44BD-B827-0BF7EDA0E96B}" destId="{53095FFC-C220-4215-B92E-98C721648711}" srcOrd="0" destOrd="0" presId="urn:microsoft.com/office/officeart/2005/8/layout/cycle6"/>
    <dgm:cxn modelId="{0741DDA7-366B-41C8-842A-A3904AC0117A}" srcId="{13F1AD9B-5EFA-4C04-8803-BC661078F1A4}" destId="{567F61AA-0337-44BD-B827-0BF7EDA0E96B}" srcOrd="3" destOrd="0" parTransId="{FD111644-F78D-4352-A95A-C5FA04B96E20}" sibTransId="{01219974-FF50-4BEC-9694-52AE1B26004C}"/>
    <dgm:cxn modelId="{5E50CA51-0DC1-4C6C-877B-870BA02C3467}" type="presOf" srcId="{92992F3E-897B-42F1-A550-54645D5DED03}" destId="{CF0343D6-52A1-4CBC-8DD3-CEE3ACC3832B}" srcOrd="0" destOrd="0" presId="urn:microsoft.com/office/officeart/2005/8/layout/cycle6"/>
    <dgm:cxn modelId="{D86D4D5B-286D-4D84-A37F-C2E7839F27C1}" type="presOf" srcId="{01219974-FF50-4BEC-9694-52AE1B26004C}" destId="{50FA8FBA-D637-4424-AD88-3565B3ADD4F5}" srcOrd="0" destOrd="0" presId="urn:microsoft.com/office/officeart/2005/8/layout/cycle6"/>
    <dgm:cxn modelId="{8BBEE40F-5A48-41A3-891D-A4F7202558DB}" type="presOf" srcId="{B685E187-81B3-4F1E-822F-347D251B80C7}" destId="{D5186522-3707-4BC1-9EBC-0FEF09D8C347}" srcOrd="0" destOrd="0" presId="urn:microsoft.com/office/officeart/2005/8/layout/cycle6"/>
    <dgm:cxn modelId="{CD0E579A-29B5-4B2B-8F56-9076AF115AAC}" type="presOf" srcId="{DE49EC48-5895-46F9-AD20-ED6E34F9CEC7}" destId="{E2147CF0-AAF1-4F0A-99EA-F587D4EF8F71}" srcOrd="0" destOrd="0" presId="urn:microsoft.com/office/officeart/2005/8/layout/cycle6"/>
    <dgm:cxn modelId="{67DB5468-719B-4EF5-A1AE-4E8E006B0B57}" type="presOf" srcId="{DC9C935B-7060-4BD5-89D4-7614CACC2534}" destId="{7F2CDCFB-2C81-4D17-A112-611709625839}" srcOrd="0" destOrd="0" presId="urn:microsoft.com/office/officeart/2005/8/layout/cycle6"/>
    <dgm:cxn modelId="{C0B73700-093C-4752-896D-A2C8734D9AF4}" type="presOf" srcId="{CEEB64B8-0553-4BCF-8618-15141DFE65B7}" destId="{C3DB8CF9-64A1-44B3-8636-00E98285A2D5}" srcOrd="0" destOrd="0" presId="urn:microsoft.com/office/officeart/2005/8/layout/cycle6"/>
    <dgm:cxn modelId="{053CE271-AE07-45CA-9F4D-E71E9FE0ACF4}" srcId="{13F1AD9B-5EFA-4C04-8803-BC661078F1A4}" destId="{DC9C935B-7060-4BD5-89D4-7614CACC2534}" srcOrd="1" destOrd="0" parTransId="{371F4460-9AD6-47C2-88A3-EE59E640BB56}" sibTransId="{CEEB64B8-0553-4BCF-8618-15141DFE65B7}"/>
    <dgm:cxn modelId="{D8A55B54-7BF8-4030-8253-1F927DF10D31}" type="presOf" srcId="{BF4DED59-3F17-4BF6-A4BA-3CE593773DC4}" destId="{21B8DAEC-1B04-4A5A-AB0A-3AAD487EE344}" srcOrd="0" destOrd="0" presId="urn:microsoft.com/office/officeart/2005/8/layout/cycle6"/>
    <dgm:cxn modelId="{91D80B0C-A88C-4BA8-AA44-95A34CAF60BF}" srcId="{13F1AD9B-5EFA-4C04-8803-BC661078F1A4}" destId="{6F04D2EB-AC06-4677-A2EA-50C75F7612C6}" srcOrd="2" destOrd="0" parTransId="{7EB1EAEF-20B3-439B-A63D-194B9D4C1B98}" sibTransId="{B685E187-81B3-4F1E-822F-347D251B80C7}"/>
    <dgm:cxn modelId="{7B283F59-BC04-477F-A956-69A6CFC7307B}" srcId="{13F1AD9B-5EFA-4C04-8803-BC661078F1A4}" destId="{BF4DED59-3F17-4BF6-A4BA-3CE593773DC4}" srcOrd="4" destOrd="0" parTransId="{35B22442-0E20-43CC-AACA-9D182E362B14}" sibTransId="{92992F3E-897B-42F1-A550-54645D5DED03}"/>
    <dgm:cxn modelId="{87CD8ACE-A0BF-45DC-92A3-5129D32E3234}" type="presParOf" srcId="{5EC81060-ED95-4101-AC4E-47C481ED777A}" destId="{E2147CF0-AAF1-4F0A-99EA-F587D4EF8F71}" srcOrd="0" destOrd="0" presId="urn:microsoft.com/office/officeart/2005/8/layout/cycle6"/>
    <dgm:cxn modelId="{399AAE9F-10CB-48C9-B02D-8E625376E865}" type="presParOf" srcId="{5EC81060-ED95-4101-AC4E-47C481ED777A}" destId="{7E7E4648-8112-403D-AA2A-328E2B4E88C5}" srcOrd="1" destOrd="0" presId="urn:microsoft.com/office/officeart/2005/8/layout/cycle6"/>
    <dgm:cxn modelId="{9A559B38-D9A2-49FE-8174-B81FE672BEF9}" type="presParOf" srcId="{5EC81060-ED95-4101-AC4E-47C481ED777A}" destId="{007BCA9D-96DA-4BD1-9F1B-265F1BFD344E}" srcOrd="2" destOrd="0" presId="urn:microsoft.com/office/officeart/2005/8/layout/cycle6"/>
    <dgm:cxn modelId="{CB0DCF11-627E-4E27-8106-6319D623D69F}" type="presParOf" srcId="{5EC81060-ED95-4101-AC4E-47C481ED777A}" destId="{7F2CDCFB-2C81-4D17-A112-611709625839}" srcOrd="3" destOrd="0" presId="urn:microsoft.com/office/officeart/2005/8/layout/cycle6"/>
    <dgm:cxn modelId="{0110F7C8-B5AD-43FF-8AA9-326958098719}" type="presParOf" srcId="{5EC81060-ED95-4101-AC4E-47C481ED777A}" destId="{D3F7FCCF-96BD-48CA-B274-EE370C74E713}" srcOrd="4" destOrd="0" presId="urn:microsoft.com/office/officeart/2005/8/layout/cycle6"/>
    <dgm:cxn modelId="{CA5403B5-7C70-45E3-9938-1AB52806F3BC}" type="presParOf" srcId="{5EC81060-ED95-4101-AC4E-47C481ED777A}" destId="{C3DB8CF9-64A1-44B3-8636-00E98285A2D5}" srcOrd="5" destOrd="0" presId="urn:microsoft.com/office/officeart/2005/8/layout/cycle6"/>
    <dgm:cxn modelId="{CAB267D3-18E6-45F6-B63F-31C249944294}" type="presParOf" srcId="{5EC81060-ED95-4101-AC4E-47C481ED777A}" destId="{5A642767-5598-4FE0-9071-71CEBB15360D}" srcOrd="6" destOrd="0" presId="urn:microsoft.com/office/officeart/2005/8/layout/cycle6"/>
    <dgm:cxn modelId="{A3606EC4-9EFD-4176-97D6-D2D9A83B5D77}" type="presParOf" srcId="{5EC81060-ED95-4101-AC4E-47C481ED777A}" destId="{B8741313-F025-4DC5-A02E-42D2DDC5E4F3}" srcOrd="7" destOrd="0" presId="urn:microsoft.com/office/officeart/2005/8/layout/cycle6"/>
    <dgm:cxn modelId="{F3723B42-22DE-444E-894E-F94E8723DFE5}" type="presParOf" srcId="{5EC81060-ED95-4101-AC4E-47C481ED777A}" destId="{D5186522-3707-4BC1-9EBC-0FEF09D8C347}" srcOrd="8" destOrd="0" presId="urn:microsoft.com/office/officeart/2005/8/layout/cycle6"/>
    <dgm:cxn modelId="{01E2B261-2C7C-4E73-B048-57B1A385D72B}" type="presParOf" srcId="{5EC81060-ED95-4101-AC4E-47C481ED777A}" destId="{53095FFC-C220-4215-B92E-98C721648711}" srcOrd="9" destOrd="0" presId="urn:microsoft.com/office/officeart/2005/8/layout/cycle6"/>
    <dgm:cxn modelId="{88366CF3-BF17-4732-A783-3ADF676FD189}" type="presParOf" srcId="{5EC81060-ED95-4101-AC4E-47C481ED777A}" destId="{D3B525CC-B541-4662-8856-E31555E456E3}" srcOrd="10" destOrd="0" presId="urn:microsoft.com/office/officeart/2005/8/layout/cycle6"/>
    <dgm:cxn modelId="{920E0E51-0345-4C6D-985C-0834726E0685}" type="presParOf" srcId="{5EC81060-ED95-4101-AC4E-47C481ED777A}" destId="{50FA8FBA-D637-4424-AD88-3565B3ADD4F5}" srcOrd="11" destOrd="0" presId="urn:microsoft.com/office/officeart/2005/8/layout/cycle6"/>
    <dgm:cxn modelId="{3C304E6A-25FF-4DFC-B44E-478704C5A948}" type="presParOf" srcId="{5EC81060-ED95-4101-AC4E-47C481ED777A}" destId="{21B8DAEC-1B04-4A5A-AB0A-3AAD487EE344}" srcOrd="12" destOrd="0" presId="urn:microsoft.com/office/officeart/2005/8/layout/cycle6"/>
    <dgm:cxn modelId="{F337F06A-BDB6-4B91-B2CB-FBA1681E7115}" type="presParOf" srcId="{5EC81060-ED95-4101-AC4E-47C481ED777A}" destId="{6E309AB9-34C2-4FE9-9936-82156657DEE1}" srcOrd="13" destOrd="0" presId="urn:microsoft.com/office/officeart/2005/8/layout/cycle6"/>
    <dgm:cxn modelId="{0D4B04B1-7CFE-46FA-9785-ED0235152DAF}" type="presParOf" srcId="{5EC81060-ED95-4101-AC4E-47C481ED777A}" destId="{CF0343D6-52A1-4CBC-8DD3-CEE3ACC3832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C72689-D905-4282-A472-8E1F0F181016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721D153-70B8-4F54-A910-4F9BB50BF7DB}">
      <dgm:prSet phldrT="[Texte]" custT="1"/>
      <dgm:spPr/>
      <dgm:t>
        <a:bodyPr/>
        <a:lstStyle/>
        <a:p>
          <a:r>
            <a:rPr lang="fr-FR" sz="1800" smtClean="0"/>
            <a:t>Les avantages d’un IDE conception</a:t>
          </a:r>
          <a:endParaRPr lang="fr-FR" sz="1800"/>
        </a:p>
      </dgm:t>
    </dgm:pt>
    <dgm:pt modelId="{8749FD00-98B0-44FC-9F8F-EC76168A6FC0}" type="parTrans" cxnId="{37AF0B43-78C6-440D-8444-70477844AA81}">
      <dgm:prSet/>
      <dgm:spPr/>
      <dgm:t>
        <a:bodyPr/>
        <a:lstStyle/>
        <a:p>
          <a:endParaRPr lang="fr-FR" sz="2800"/>
        </a:p>
      </dgm:t>
    </dgm:pt>
    <dgm:pt modelId="{8ACEABDF-44FA-4596-914C-5E55133C4E1D}" type="sibTrans" cxnId="{37AF0B43-78C6-440D-8444-70477844AA81}">
      <dgm:prSet/>
      <dgm:spPr/>
      <dgm:t>
        <a:bodyPr/>
        <a:lstStyle/>
        <a:p>
          <a:endParaRPr lang="fr-FR" sz="2800"/>
        </a:p>
      </dgm:t>
    </dgm:pt>
    <dgm:pt modelId="{22EB5EFF-38FD-4C3A-8530-A2DE5BE16707}">
      <dgm:prSet custT="1"/>
      <dgm:spPr/>
      <dgm:t>
        <a:bodyPr/>
        <a:lstStyle/>
        <a:p>
          <a:r>
            <a:rPr lang="fr-FR" sz="1800" smtClean="0"/>
            <a:t>Des compétences diverses et ciblées</a:t>
          </a:r>
          <a:endParaRPr lang="fr-FR" sz="1800" dirty="0" smtClean="0"/>
        </a:p>
      </dgm:t>
    </dgm:pt>
    <dgm:pt modelId="{19C94EFD-863C-474A-919C-EBBE8EFF64A4}" type="parTrans" cxnId="{4A2C3798-118C-45E3-B25A-1710123C2FB3}">
      <dgm:prSet/>
      <dgm:spPr/>
      <dgm:t>
        <a:bodyPr/>
        <a:lstStyle/>
        <a:p>
          <a:endParaRPr lang="fr-FR" sz="2800"/>
        </a:p>
      </dgm:t>
    </dgm:pt>
    <dgm:pt modelId="{49AD54AE-AAB7-4723-8D74-25227F7D47D4}" type="sibTrans" cxnId="{4A2C3798-118C-45E3-B25A-1710123C2FB3}">
      <dgm:prSet/>
      <dgm:spPr/>
      <dgm:t>
        <a:bodyPr/>
        <a:lstStyle/>
        <a:p>
          <a:endParaRPr lang="fr-FR" sz="2800"/>
        </a:p>
      </dgm:t>
    </dgm:pt>
    <dgm:pt modelId="{55269B22-87D2-40B8-AD6F-23EE71E18DA6}">
      <dgm:prSet custT="1"/>
      <dgm:spPr/>
      <dgm:t>
        <a:bodyPr/>
        <a:lstStyle/>
        <a:p>
          <a:r>
            <a:rPr lang="fr-FR" sz="1800" smtClean="0"/>
            <a:t>Des logiciels gratuits</a:t>
          </a:r>
          <a:endParaRPr lang="fr-FR" sz="1800" dirty="0" smtClean="0"/>
        </a:p>
      </dgm:t>
    </dgm:pt>
    <dgm:pt modelId="{09B7166B-4FE7-40D5-B8AF-35ACAC12CDA2}" type="parTrans" cxnId="{7B2A6418-1991-48BA-913B-E5D9528E4B10}">
      <dgm:prSet/>
      <dgm:spPr/>
      <dgm:t>
        <a:bodyPr/>
        <a:lstStyle/>
        <a:p>
          <a:endParaRPr lang="fr-FR" sz="2800"/>
        </a:p>
      </dgm:t>
    </dgm:pt>
    <dgm:pt modelId="{82306BED-E65C-45E9-8E20-9DA5F2031EC6}" type="sibTrans" cxnId="{7B2A6418-1991-48BA-913B-E5D9528E4B10}">
      <dgm:prSet/>
      <dgm:spPr/>
      <dgm:t>
        <a:bodyPr/>
        <a:lstStyle/>
        <a:p>
          <a:endParaRPr lang="fr-FR" sz="2800"/>
        </a:p>
      </dgm:t>
    </dgm:pt>
    <dgm:pt modelId="{72C76AAE-7980-40AE-B70A-C56630AB5C5A}">
      <dgm:prSet custT="1"/>
      <dgm:spPr/>
      <dgm:t>
        <a:bodyPr/>
        <a:lstStyle/>
        <a:p>
          <a:r>
            <a:rPr lang="fr-FR" sz="1800" smtClean="0"/>
            <a:t>Une approche intuitive</a:t>
          </a:r>
          <a:endParaRPr lang="fr-FR" sz="1800" dirty="0" smtClean="0"/>
        </a:p>
      </dgm:t>
    </dgm:pt>
    <dgm:pt modelId="{A10A2F6C-BFFF-4A2C-91E7-E38935FF5DF5}" type="parTrans" cxnId="{AD1D8762-9765-4C69-8910-1E032F2B4FFB}">
      <dgm:prSet/>
      <dgm:spPr/>
      <dgm:t>
        <a:bodyPr/>
        <a:lstStyle/>
        <a:p>
          <a:endParaRPr lang="fr-FR" sz="2800"/>
        </a:p>
      </dgm:t>
    </dgm:pt>
    <dgm:pt modelId="{27E49010-4724-4E6B-B4D5-D8BCB54D2800}" type="sibTrans" cxnId="{AD1D8762-9765-4C69-8910-1E032F2B4FFB}">
      <dgm:prSet/>
      <dgm:spPr/>
      <dgm:t>
        <a:bodyPr/>
        <a:lstStyle/>
        <a:p>
          <a:endParaRPr lang="fr-FR" sz="2800"/>
        </a:p>
      </dgm:t>
    </dgm:pt>
    <dgm:pt modelId="{77DD10E9-5841-44DC-9954-C0A17F72E50F}">
      <dgm:prSet custT="1"/>
      <dgm:spPr/>
      <dgm:t>
        <a:bodyPr/>
        <a:lstStyle/>
        <a:p>
          <a:r>
            <a:rPr lang="fr-FR" sz="1800" smtClean="0"/>
            <a:t>Un réel apport pour des projets</a:t>
          </a:r>
          <a:endParaRPr lang="fr-FR" sz="1800" dirty="0"/>
        </a:p>
      </dgm:t>
    </dgm:pt>
    <dgm:pt modelId="{DBD19FF2-BBE9-4737-9F80-F7D3AB33A965}" type="parTrans" cxnId="{3C7D46E4-5170-4A46-B462-C505B06668FF}">
      <dgm:prSet/>
      <dgm:spPr/>
      <dgm:t>
        <a:bodyPr/>
        <a:lstStyle/>
        <a:p>
          <a:endParaRPr lang="fr-FR" sz="2800"/>
        </a:p>
      </dgm:t>
    </dgm:pt>
    <dgm:pt modelId="{09CFFDC5-02CA-4662-9D0F-061E61A8850B}" type="sibTrans" cxnId="{3C7D46E4-5170-4A46-B462-C505B06668FF}">
      <dgm:prSet/>
      <dgm:spPr/>
      <dgm:t>
        <a:bodyPr/>
        <a:lstStyle/>
        <a:p>
          <a:endParaRPr lang="fr-FR" sz="2800"/>
        </a:p>
      </dgm:t>
    </dgm:pt>
    <dgm:pt modelId="{EB14FEA1-8736-49E3-AD17-598163CF49B5}" type="pres">
      <dgm:prSet presAssocID="{05C72689-D905-4282-A472-8E1F0F181016}" presName="Name0" presStyleCnt="0">
        <dgm:presLayoutVars>
          <dgm:dir/>
        </dgm:presLayoutVars>
      </dgm:prSet>
      <dgm:spPr/>
      <dgm:t>
        <a:bodyPr/>
        <a:lstStyle/>
        <a:p>
          <a:endParaRPr lang="fr-FR"/>
        </a:p>
      </dgm:t>
    </dgm:pt>
    <dgm:pt modelId="{C6091975-6D2C-4838-A5B4-9505A940F0AB}" type="pres">
      <dgm:prSet presAssocID="{7721D153-70B8-4F54-A910-4F9BB50BF7DB}" presName="parComposite" presStyleCnt="0"/>
      <dgm:spPr/>
    </dgm:pt>
    <dgm:pt modelId="{DC54B6D6-4081-47D7-BD7A-8D6ECFB6DA4B}" type="pres">
      <dgm:prSet presAssocID="{7721D153-70B8-4F54-A910-4F9BB50BF7DB}" presName="parBigCircle" presStyleLbl="node0" presStyleIdx="0" presStyleCnt="5"/>
      <dgm:spPr>
        <a:solidFill>
          <a:schemeClr val="accent1"/>
        </a:solidFill>
      </dgm:spPr>
    </dgm:pt>
    <dgm:pt modelId="{48FA1AB2-A937-49E0-AE36-4F45AA917B3B}" type="pres">
      <dgm:prSet presAssocID="{7721D153-70B8-4F54-A910-4F9BB50BF7DB}" presName="parTx" presStyleLbl="revTx" presStyleIdx="0" presStyleCnt="5"/>
      <dgm:spPr/>
      <dgm:t>
        <a:bodyPr/>
        <a:lstStyle/>
        <a:p>
          <a:endParaRPr lang="fr-FR"/>
        </a:p>
      </dgm:t>
    </dgm:pt>
    <dgm:pt modelId="{E713B229-0CF5-4E00-B394-37E6B2E9FB6D}" type="pres">
      <dgm:prSet presAssocID="{7721D153-70B8-4F54-A910-4F9BB50BF7DB}" presName="bSpace" presStyleCnt="0"/>
      <dgm:spPr/>
    </dgm:pt>
    <dgm:pt modelId="{C2A70434-6617-468E-B00A-720B6E49C505}" type="pres">
      <dgm:prSet presAssocID="{7721D153-70B8-4F54-A910-4F9BB50BF7DB}" presName="parBackupNorm" presStyleCnt="0"/>
      <dgm:spPr/>
    </dgm:pt>
    <dgm:pt modelId="{5BD71802-8525-417B-8362-8641D829B166}" type="pres">
      <dgm:prSet presAssocID="{8ACEABDF-44FA-4596-914C-5E55133C4E1D}" presName="parSpace" presStyleCnt="0"/>
      <dgm:spPr/>
    </dgm:pt>
    <dgm:pt modelId="{6BD8D8AF-54FC-40E1-90CC-5FCEC56D743C}" type="pres">
      <dgm:prSet presAssocID="{22EB5EFF-38FD-4C3A-8530-A2DE5BE16707}" presName="parComposite" presStyleCnt="0"/>
      <dgm:spPr/>
    </dgm:pt>
    <dgm:pt modelId="{5FD2725D-A813-46C9-90DD-1B9015D075A2}" type="pres">
      <dgm:prSet presAssocID="{22EB5EFF-38FD-4C3A-8530-A2DE5BE16707}" presName="parBigCircle" presStyleLbl="node0" presStyleIdx="1" presStyleCnt="5"/>
      <dgm:spPr>
        <a:solidFill>
          <a:schemeClr val="accent2">
            <a:lumMod val="75000"/>
          </a:schemeClr>
        </a:solidFill>
      </dgm:spPr>
    </dgm:pt>
    <dgm:pt modelId="{34388468-E293-40A7-BEF4-31B2A8782C42}" type="pres">
      <dgm:prSet presAssocID="{22EB5EFF-38FD-4C3A-8530-A2DE5BE16707}" presName="parTx" presStyleLbl="revTx" presStyleIdx="1" presStyleCnt="5"/>
      <dgm:spPr/>
      <dgm:t>
        <a:bodyPr/>
        <a:lstStyle/>
        <a:p>
          <a:endParaRPr lang="fr-FR"/>
        </a:p>
      </dgm:t>
    </dgm:pt>
    <dgm:pt modelId="{2D7D421F-3BDF-4336-9BDD-210B7BE7EF1D}" type="pres">
      <dgm:prSet presAssocID="{22EB5EFF-38FD-4C3A-8530-A2DE5BE16707}" presName="bSpace" presStyleCnt="0"/>
      <dgm:spPr/>
    </dgm:pt>
    <dgm:pt modelId="{35945D1D-ECBA-45EF-98D9-A1CEA5F72C45}" type="pres">
      <dgm:prSet presAssocID="{22EB5EFF-38FD-4C3A-8530-A2DE5BE16707}" presName="parBackupNorm" presStyleCnt="0"/>
      <dgm:spPr/>
    </dgm:pt>
    <dgm:pt modelId="{78FA3898-2A61-4015-AE43-B024A71C8915}" type="pres">
      <dgm:prSet presAssocID="{49AD54AE-AAB7-4723-8D74-25227F7D47D4}" presName="parSpace" presStyleCnt="0"/>
      <dgm:spPr/>
    </dgm:pt>
    <dgm:pt modelId="{86B4DD9B-B71A-439A-AA9B-89FDAA45A904}" type="pres">
      <dgm:prSet presAssocID="{55269B22-87D2-40B8-AD6F-23EE71E18DA6}" presName="parComposite" presStyleCnt="0"/>
      <dgm:spPr/>
    </dgm:pt>
    <dgm:pt modelId="{9C08CA73-BCD8-47EE-A9EA-6CA23BB4C436}" type="pres">
      <dgm:prSet presAssocID="{55269B22-87D2-40B8-AD6F-23EE71E18DA6}" presName="parBigCircle" presStyleLbl="node0" presStyleIdx="2" presStyleCnt="5"/>
      <dgm:spPr>
        <a:solidFill>
          <a:schemeClr val="accent3">
            <a:lumMod val="75000"/>
          </a:schemeClr>
        </a:solidFill>
      </dgm:spPr>
    </dgm:pt>
    <dgm:pt modelId="{7F183153-67D8-4F7D-A567-88D12EF38FF1}" type="pres">
      <dgm:prSet presAssocID="{55269B22-87D2-40B8-AD6F-23EE71E18DA6}" presName="parTx" presStyleLbl="revTx" presStyleIdx="2" presStyleCnt="5"/>
      <dgm:spPr/>
      <dgm:t>
        <a:bodyPr/>
        <a:lstStyle/>
        <a:p>
          <a:endParaRPr lang="fr-FR"/>
        </a:p>
      </dgm:t>
    </dgm:pt>
    <dgm:pt modelId="{15C39F60-3B14-4AD5-B9D8-CA3F14008C6A}" type="pres">
      <dgm:prSet presAssocID="{55269B22-87D2-40B8-AD6F-23EE71E18DA6}" presName="bSpace" presStyleCnt="0"/>
      <dgm:spPr/>
    </dgm:pt>
    <dgm:pt modelId="{071C66F2-44A3-432B-9D8F-60DA4393A3D7}" type="pres">
      <dgm:prSet presAssocID="{55269B22-87D2-40B8-AD6F-23EE71E18DA6}" presName="parBackupNorm" presStyleCnt="0"/>
      <dgm:spPr/>
    </dgm:pt>
    <dgm:pt modelId="{F0531E93-B6E6-4A39-8E54-307F58A70CC4}" type="pres">
      <dgm:prSet presAssocID="{82306BED-E65C-45E9-8E20-9DA5F2031EC6}" presName="parSpace" presStyleCnt="0"/>
      <dgm:spPr/>
    </dgm:pt>
    <dgm:pt modelId="{E6F9443B-060E-4F3E-9302-679A1CC49CEA}" type="pres">
      <dgm:prSet presAssocID="{72C76AAE-7980-40AE-B70A-C56630AB5C5A}" presName="parComposite" presStyleCnt="0"/>
      <dgm:spPr/>
    </dgm:pt>
    <dgm:pt modelId="{F3B3BBE0-3C4C-4756-8247-323285AFA42D}" type="pres">
      <dgm:prSet presAssocID="{72C76AAE-7980-40AE-B70A-C56630AB5C5A}" presName="parBigCircle" presStyleLbl="node0" presStyleIdx="3" presStyleCnt="5"/>
      <dgm:spPr>
        <a:solidFill>
          <a:schemeClr val="accent4">
            <a:lumMod val="50000"/>
          </a:schemeClr>
        </a:solidFill>
      </dgm:spPr>
    </dgm:pt>
    <dgm:pt modelId="{B9CDD19C-CEE8-4B62-8395-7A7FED76046C}" type="pres">
      <dgm:prSet presAssocID="{72C76AAE-7980-40AE-B70A-C56630AB5C5A}" presName="parTx" presStyleLbl="revTx" presStyleIdx="3" presStyleCnt="5"/>
      <dgm:spPr/>
      <dgm:t>
        <a:bodyPr/>
        <a:lstStyle/>
        <a:p>
          <a:endParaRPr lang="fr-FR"/>
        </a:p>
      </dgm:t>
    </dgm:pt>
    <dgm:pt modelId="{FCC884B4-A64D-43D7-B44E-9FE6C1B21F6B}" type="pres">
      <dgm:prSet presAssocID="{72C76AAE-7980-40AE-B70A-C56630AB5C5A}" presName="bSpace" presStyleCnt="0"/>
      <dgm:spPr/>
    </dgm:pt>
    <dgm:pt modelId="{B410CECC-DDAF-44D5-9A58-C87AB778713E}" type="pres">
      <dgm:prSet presAssocID="{72C76AAE-7980-40AE-B70A-C56630AB5C5A}" presName="parBackupNorm" presStyleCnt="0"/>
      <dgm:spPr/>
    </dgm:pt>
    <dgm:pt modelId="{3440721E-7584-41C5-9DE0-770F026B5E06}" type="pres">
      <dgm:prSet presAssocID="{27E49010-4724-4E6B-B4D5-D8BCB54D2800}" presName="parSpace" presStyleCnt="0"/>
      <dgm:spPr/>
    </dgm:pt>
    <dgm:pt modelId="{32246F0A-3F45-46C5-98C0-A9789436AABE}" type="pres">
      <dgm:prSet presAssocID="{77DD10E9-5841-44DC-9954-C0A17F72E50F}" presName="parComposite" presStyleCnt="0"/>
      <dgm:spPr/>
    </dgm:pt>
    <dgm:pt modelId="{4F1A8849-B752-41B5-8D85-C2F3C2C0F252}" type="pres">
      <dgm:prSet presAssocID="{77DD10E9-5841-44DC-9954-C0A17F72E50F}" presName="parBigCircle" presStyleLbl="node0" presStyleIdx="4" presStyleCnt="5"/>
      <dgm:spPr>
        <a:solidFill>
          <a:schemeClr val="accent6">
            <a:lumMod val="50000"/>
          </a:schemeClr>
        </a:solidFill>
      </dgm:spPr>
    </dgm:pt>
    <dgm:pt modelId="{3F92BA04-9E73-467B-B9AF-73AE4B8BEF82}" type="pres">
      <dgm:prSet presAssocID="{77DD10E9-5841-44DC-9954-C0A17F72E50F}" presName="parTx" presStyleLbl="revTx" presStyleIdx="4" presStyleCnt="5"/>
      <dgm:spPr/>
      <dgm:t>
        <a:bodyPr/>
        <a:lstStyle/>
        <a:p>
          <a:endParaRPr lang="fr-FR"/>
        </a:p>
      </dgm:t>
    </dgm:pt>
    <dgm:pt modelId="{EF8BAE50-41CD-4797-8E62-937408350091}" type="pres">
      <dgm:prSet presAssocID="{77DD10E9-5841-44DC-9954-C0A17F72E50F}" presName="bSpace" presStyleCnt="0"/>
      <dgm:spPr/>
    </dgm:pt>
    <dgm:pt modelId="{41C70BCC-AD82-4EAE-B433-040DC0542594}" type="pres">
      <dgm:prSet presAssocID="{77DD10E9-5841-44DC-9954-C0A17F72E50F}" presName="parBackupNorm" presStyleCnt="0"/>
      <dgm:spPr/>
    </dgm:pt>
    <dgm:pt modelId="{52FF2321-6377-45A4-9A0F-5A319ECD5362}" type="pres">
      <dgm:prSet presAssocID="{09CFFDC5-02CA-4662-9D0F-061E61A8850B}" presName="parSpace" presStyleCnt="0"/>
      <dgm:spPr/>
    </dgm:pt>
  </dgm:ptLst>
  <dgm:cxnLst>
    <dgm:cxn modelId="{7B2A6418-1991-48BA-913B-E5D9528E4B10}" srcId="{05C72689-D905-4282-A472-8E1F0F181016}" destId="{55269B22-87D2-40B8-AD6F-23EE71E18DA6}" srcOrd="2" destOrd="0" parTransId="{09B7166B-4FE7-40D5-B8AF-35ACAC12CDA2}" sibTransId="{82306BED-E65C-45E9-8E20-9DA5F2031EC6}"/>
    <dgm:cxn modelId="{EDE65376-37F4-412F-93BA-760FA553D69C}" type="presOf" srcId="{05C72689-D905-4282-A472-8E1F0F181016}" destId="{EB14FEA1-8736-49E3-AD17-598163CF49B5}" srcOrd="0" destOrd="0" presId="urn:microsoft.com/office/officeart/2008/layout/CircleAccentTimeline"/>
    <dgm:cxn modelId="{8B3EDF94-5560-4FCF-8D91-EEC237387EB7}" type="presOf" srcId="{72C76AAE-7980-40AE-B70A-C56630AB5C5A}" destId="{B9CDD19C-CEE8-4B62-8395-7A7FED76046C}" srcOrd="0" destOrd="0" presId="urn:microsoft.com/office/officeart/2008/layout/CircleAccentTimeline"/>
    <dgm:cxn modelId="{EB27809F-9601-4BFC-93A9-7B828E13DFB8}" type="presOf" srcId="{77DD10E9-5841-44DC-9954-C0A17F72E50F}" destId="{3F92BA04-9E73-467B-B9AF-73AE4B8BEF82}" srcOrd="0" destOrd="0" presId="urn:microsoft.com/office/officeart/2008/layout/CircleAccentTimeline"/>
    <dgm:cxn modelId="{2D9D8407-C5EE-458A-9101-7D72272CC91A}" type="presOf" srcId="{7721D153-70B8-4F54-A910-4F9BB50BF7DB}" destId="{48FA1AB2-A937-49E0-AE36-4F45AA917B3B}" srcOrd="0" destOrd="0" presId="urn:microsoft.com/office/officeart/2008/layout/CircleAccentTimeline"/>
    <dgm:cxn modelId="{AD1D8762-9765-4C69-8910-1E032F2B4FFB}" srcId="{05C72689-D905-4282-A472-8E1F0F181016}" destId="{72C76AAE-7980-40AE-B70A-C56630AB5C5A}" srcOrd="3" destOrd="0" parTransId="{A10A2F6C-BFFF-4A2C-91E7-E38935FF5DF5}" sibTransId="{27E49010-4724-4E6B-B4D5-D8BCB54D2800}"/>
    <dgm:cxn modelId="{4A2C3798-118C-45E3-B25A-1710123C2FB3}" srcId="{05C72689-D905-4282-A472-8E1F0F181016}" destId="{22EB5EFF-38FD-4C3A-8530-A2DE5BE16707}" srcOrd="1" destOrd="0" parTransId="{19C94EFD-863C-474A-919C-EBBE8EFF64A4}" sibTransId="{49AD54AE-AAB7-4723-8D74-25227F7D47D4}"/>
    <dgm:cxn modelId="{EA5B3D40-A65A-4705-9E0C-7ACD603259FD}" type="presOf" srcId="{22EB5EFF-38FD-4C3A-8530-A2DE5BE16707}" destId="{34388468-E293-40A7-BEF4-31B2A8782C42}" srcOrd="0" destOrd="0" presId="urn:microsoft.com/office/officeart/2008/layout/CircleAccentTimeline"/>
    <dgm:cxn modelId="{3C7D46E4-5170-4A46-B462-C505B06668FF}" srcId="{05C72689-D905-4282-A472-8E1F0F181016}" destId="{77DD10E9-5841-44DC-9954-C0A17F72E50F}" srcOrd="4" destOrd="0" parTransId="{DBD19FF2-BBE9-4737-9F80-F7D3AB33A965}" sibTransId="{09CFFDC5-02CA-4662-9D0F-061E61A8850B}"/>
    <dgm:cxn modelId="{F7E6483A-7F93-4AD1-9B5D-FF0BF3520A90}" type="presOf" srcId="{55269B22-87D2-40B8-AD6F-23EE71E18DA6}" destId="{7F183153-67D8-4F7D-A567-88D12EF38FF1}" srcOrd="0" destOrd="0" presId="urn:microsoft.com/office/officeart/2008/layout/CircleAccentTimeline"/>
    <dgm:cxn modelId="{37AF0B43-78C6-440D-8444-70477844AA81}" srcId="{05C72689-D905-4282-A472-8E1F0F181016}" destId="{7721D153-70B8-4F54-A910-4F9BB50BF7DB}" srcOrd="0" destOrd="0" parTransId="{8749FD00-98B0-44FC-9F8F-EC76168A6FC0}" sibTransId="{8ACEABDF-44FA-4596-914C-5E55133C4E1D}"/>
    <dgm:cxn modelId="{FC2A39F3-5029-44AF-A98C-D3C03B013CE0}" type="presParOf" srcId="{EB14FEA1-8736-49E3-AD17-598163CF49B5}" destId="{C6091975-6D2C-4838-A5B4-9505A940F0AB}" srcOrd="0" destOrd="0" presId="urn:microsoft.com/office/officeart/2008/layout/CircleAccentTimeline"/>
    <dgm:cxn modelId="{041C59A2-27EE-48D2-BAD1-AC7E9C737202}" type="presParOf" srcId="{C6091975-6D2C-4838-A5B4-9505A940F0AB}" destId="{DC54B6D6-4081-47D7-BD7A-8D6ECFB6DA4B}" srcOrd="0" destOrd="0" presId="urn:microsoft.com/office/officeart/2008/layout/CircleAccentTimeline"/>
    <dgm:cxn modelId="{6384730A-26D8-442F-8650-14CD5DCEF6A1}" type="presParOf" srcId="{C6091975-6D2C-4838-A5B4-9505A940F0AB}" destId="{48FA1AB2-A937-49E0-AE36-4F45AA917B3B}" srcOrd="1" destOrd="0" presId="urn:microsoft.com/office/officeart/2008/layout/CircleAccentTimeline"/>
    <dgm:cxn modelId="{720DAEF2-3567-461D-8253-D9BE0A74CC29}" type="presParOf" srcId="{C6091975-6D2C-4838-A5B4-9505A940F0AB}" destId="{E713B229-0CF5-4E00-B394-37E6B2E9FB6D}" srcOrd="2" destOrd="0" presId="urn:microsoft.com/office/officeart/2008/layout/CircleAccentTimeline"/>
    <dgm:cxn modelId="{97B50FC3-CD4E-4627-BCC7-E9BF6FC3E7C4}" type="presParOf" srcId="{EB14FEA1-8736-49E3-AD17-598163CF49B5}" destId="{C2A70434-6617-468E-B00A-720B6E49C505}" srcOrd="1" destOrd="0" presId="urn:microsoft.com/office/officeart/2008/layout/CircleAccentTimeline"/>
    <dgm:cxn modelId="{307D9C3C-8ED3-4BBC-9CF7-F4B8E23F8C6A}" type="presParOf" srcId="{EB14FEA1-8736-49E3-AD17-598163CF49B5}" destId="{5BD71802-8525-417B-8362-8641D829B166}" srcOrd="2" destOrd="0" presId="urn:microsoft.com/office/officeart/2008/layout/CircleAccentTimeline"/>
    <dgm:cxn modelId="{20F0971E-AE91-4056-91AF-A7D6CB1BBD1B}" type="presParOf" srcId="{EB14FEA1-8736-49E3-AD17-598163CF49B5}" destId="{6BD8D8AF-54FC-40E1-90CC-5FCEC56D743C}" srcOrd="3" destOrd="0" presId="urn:microsoft.com/office/officeart/2008/layout/CircleAccentTimeline"/>
    <dgm:cxn modelId="{C386BE12-6764-4ABF-8314-3AE87752A0AB}" type="presParOf" srcId="{6BD8D8AF-54FC-40E1-90CC-5FCEC56D743C}" destId="{5FD2725D-A813-46C9-90DD-1B9015D075A2}" srcOrd="0" destOrd="0" presId="urn:microsoft.com/office/officeart/2008/layout/CircleAccentTimeline"/>
    <dgm:cxn modelId="{9E67E9D8-1090-40FC-87CD-B7A6BF288C56}" type="presParOf" srcId="{6BD8D8AF-54FC-40E1-90CC-5FCEC56D743C}" destId="{34388468-E293-40A7-BEF4-31B2A8782C42}" srcOrd="1" destOrd="0" presId="urn:microsoft.com/office/officeart/2008/layout/CircleAccentTimeline"/>
    <dgm:cxn modelId="{030B5501-5EF7-4BEB-8823-DB469285D1F8}" type="presParOf" srcId="{6BD8D8AF-54FC-40E1-90CC-5FCEC56D743C}" destId="{2D7D421F-3BDF-4336-9BDD-210B7BE7EF1D}" srcOrd="2" destOrd="0" presId="urn:microsoft.com/office/officeart/2008/layout/CircleAccentTimeline"/>
    <dgm:cxn modelId="{C0F39C6A-B58B-46BF-A377-52CC5DD0FCBA}" type="presParOf" srcId="{EB14FEA1-8736-49E3-AD17-598163CF49B5}" destId="{35945D1D-ECBA-45EF-98D9-A1CEA5F72C45}" srcOrd="4" destOrd="0" presId="urn:microsoft.com/office/officeart/2008/layout/CircleAccentTimeline"/>
    <dgm:cxn modelId="{BE94C374-8DD6-4D67-A4AE-ECE35F00A632}" type="presParOf" srcId="{EB14FEA1-8736-49E3-AD17-598163CF49B5}" destId="{78FA3898-2A61-4015-AE43-B024A71C8915}" srcOrd="5" destOrd="0" presId="urn:microsoft.com/office/officeart/2008/layout/CircleAccentTimeline"/>
    <dgm:cxn modelId="{5AB4126F-DB16-4613-BE53-D92B9EDC196F}" type="presParOf" srcId="{EB14FEA1-8736-49E3-AD17-598163CF49B5}" destId="{86B4DD9B-B71A-439A-AA9B-89FDAA45A904}" srcOrd="6" destOrd="0" presId="urn:microsoft.com/office/officeart/2008/layout/CircleAccentTimeline"/>
    <dgm:cxn modelId="{8387C9AC-85EA-45EB-92F8-2F7A51F9967D}" type="presParOf" srcId="{86B4DD9B-B71A-439A-AA9B-89FDAA45A904}" destId="{9C08CA73-BCD8-47EE-A9EA-6CA23BB4C436}" srcOrd="0" destOrd="0" presId="urn:microsoft.com/office/officeart/2008/layout/CircleAccentTimeline"/>
    <dgm:cxn modelId="{08127A46-7BDF-4220-93F9-FD6E07A9E4B1}" type="presParOf" srcId="{86B4DD9B-B71A-439A-AA9B-89FDAA45A904}" destId="{7F183153-67D8-4F7D-A567-88D12EF38FF1}" srcOrd="1" destOrd="0" presId="urn:microsoft.com/office/officeart/2008/layout/CircleAccentTimeline"/>
    <dgm:cxn modelId="{E3FCB63B-2980-42BD-90C7-56F9106C0190}" type="presParOf" srcId="{86B4DD9B-B71A-439A-AA9B-89FDAA45A904}" destId="{15C39F60-3B14-4AD5-B9D8-CA3F14008C6A}" srcOrd="2" destOrd="0" presId="urn:microsoft.com/office/officeart/2008/layout/CircleAccentTimeline"/>
    <dgm:cxn modelId="{3FFEEB21-C91A-432E-B674-42555C7BF2A7}" type="presParOf" srcId="{EB14FEA1-8736-49E3-AD17-598163CF49B5}" destId="{071C66F2-44A3-432B-9D8F-60DA4393A3D7}" srcOrd="7" destOrd="0" presId="urn:microsoft.com/office/officeart/2008/layout/CircleAccentTimeline"/>
    <dgm:cxn modelId="{FB9D24C2-EB40-4E82-BE77-35FACD5E2FB0}" type="presParOf" srcId="{EB14FEA1-8736-49E3-AD17-598163CF49B5}" destId="{F0531E93-B6E6-4A39-8E54-307F58A70CC4}" srcOrd="8" destOrd="0" presId="urn:microsoft.com/office/officeart/2008/layout/CircleAccentTimeline"/>
    <dgm:cxn modelId="{16093E72-7EA5-42B5-A0F8-0199F6D8D289}" type="presParOf" srcId="{EB14FEA1-8736-49E3-AD17-598163CF49B5}" destId="{E6F9443B-060E-4F3E-9302-679A1CC49CEA}" srcOrd="9" destOrd="0" presId="urn:microsoft.com/office/officeart/2008/layout/CircleAccentTimeline"/>
    <dgm:cxn modelId="{6AB0EC97-FDAE-4106-A338-1EB2243E087A}" type="presParOf" srcId="{E6F9443B-060E-4F3E-9302-679A1CC49CEA}" destId="{F3B3BBE0-3C4C-4756-8247-323285AFA42D}" srcOrd="0" destOrd="0" presId="urn:microsoft.com/office/officeart/2008/layout/CircleAccentTimeline"/>
    <dgm:cxn modelId="{6D74AA9B-024D-492F-91F6-BA5FE6D684F2}" type="presParOf" srcId="{E6F9443B-060E-4F3E-9302-679A1CC49CEA}" destId="{B9CDD19C-CEE8-4B62-8395-7A7FED76046C}" srcOrd="1" destOrd="0" presId="urn:microsoft.com/office/officeart/2008/layout/CircleAccentTimeline"/>
    <dgm:cxn modelId="{9FCED996-2A8D-42D9-A343-CA51A8CD1F21}" type="presParOf" srcId="{E6F9443B-060E-4F3E-9302-679A1CC49CEA}" destId="{FCC884B4-A64D-43D7-B44E-9FE6C1B21F6B}" srcOrd="2" destOrd="0" presId="urn:microsoft.com/office/officeart/2008/layout/CircleAccentTimeline"/>
    <dgm:cxn modelId="{A69ACBA8-060F-486A-BE4D-F833F98714D0}" type="presParOf" srcId="{EB14FEA1-8736-49E3-AD17-598163CF49B5}" destId="{B410CECC-DDAF-44D5-9A58-C87AB778713E}" srcOrd="10" destOrd="0" presId="urn:microsoft.com/office/officeart/2008/layout/CircleAccentTimeline"/>
    <dgm:cxn modelId="{31E9CA07-3B7C-4AE6-81C3-2385EBBF6ED6}" type="presParOf" srcId="{EB14FEA1-8736-49E3-AD17-598163CF49B5}" destId="{3440721E-7584-41C5-9DE0-770F026B5E06}" srcOrd="11" destOrd="0" presId="urn:microsoft.com/office/officeart/2008/layout/CircleAccentTimeline"/>
    <dgm:cxn modelId="{6CC56115-B1E7-4E02-92BE-FF50745BE856}" type="presParOf" srcId="{EB14FEA1-8736-49E3-AD17-598163CF49B5}" destId="{32246F0A-3F45-46C5-98C0-A9789436AABE}" srcOrd="12" destOrd="0" presId="urn:microsoft.com/office/officeart/2008/layout/CircleAccentTimeline"/>
    <dgm:cxn modelId="{9CC6A52D-4A6D-4229-A4A1-D7E38FE7665D}" type="presParOf" srcId="{32246F0A-3F45-46C5-98C0-A9789436AABE}" destId="{4F1A8849-B752-41B5-8D85-C2F3C2C0F252}" srcOrd="0" destOrd="0" presId="urn:microsoft.com/office/officeart/2008/layout/CircleAccentTimeline"/>
    <dgm:cxn modelId="{F72DA213-D5C2-4138-BCF9-2526E6EE7163}" type="presParOf" srcId="{32246F0A-3F45-46C5-98C0-A9789436AABE}" destId="{3F92BA04-9E73-467B-B9AF-73AE4B8BEF82}" srcOrd="1" destOrd="0" presId="urn:microsoft.com/office/officeart/2008/layout/CircleAccentTimeline"/>
    <dgm:cxn modelId="{4FB6C9F1-0EDE-4549-861F-7998CA035B02}" type="presParOf" srcId="{32246F0A-3F45-46C5-98C0-A9789436AABE}" destId="{EF8BAE50-41CD-4797-8E62-937408350091}" srcOrd="2" destOrd="0" presId="urn:microsoft.com/office/officeart/2008/layout/CircleAccentTimeline"/>
    <dgm:cxn modelId="{798A24F7-D26A-4713-A17E-7E277CCE739B}" type="presParOf" srcId="{EB14FEA1-8736-49E3-AD17-598163CF49B5}" destId="{41C70BCC-AD82-4EAE-B433-040DC0542594}" srcOrd="13" destOrd="0" presId="urn:microsoft.com/office/officeart/2008/layout/CircleAccentTimeline"/>
    <dgm:cxn modelId="{A0AAD902-B0B7-456B-8753-FD6F8CB63F7C}" type="presParOf" srcId="{EB14FEA1-8736-49E3-AD17-598163CF49B5}" destId="{52FF2321-6377-45A4-9A0F-5A319ECD5362}" srcOrd="1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7D346-4FCE-45AB-AF54-4240B5743632}">
      <dsp:nvSpPr>
        <dsp:cNvPr id="0" name=""/>
        <dsp:cNvSpPr/>
      </dsp:nvSpPr>
      <dsp:spPr>
        <a:xfrm>
          <a:off x="0" y="461883"/>
          <a:ext cx="9912350" cy="615844"/>
        </a:xfrm>
        <a:prstGeom prst="notchedRightArrow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99F652-2B9D-43A6-8923-0BA88BD47806}">
      <dsp:nvSpPr>
        <dsp:cNvPr id="0" name=""/>
        <dsp:cNvSpPr/>
      </dsp:nvSpPr>
      <dsp:spPr>
        <a:xfrm>
          <a:off x="0" y="0"/>
          <a:ext cx="8921115" cy="615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Présentation </a:t>
          </a:r>
          <a:r>
            <a:rPr lang="fr-FR" sz="2400" kern="1200" dirty="0" smtClean="0"/>
            <a:t>de 4 grands IDE orientés conception</a:t>
          </a:r>
          <a:endParaRPr lang="fr-FR" sz="2400" kern="1200" dirty="0"/>
        </a:p>
      </dsp:txBody>
      <dsp:txXfrm>
        <a:off x="0" y="0"/>
        <a:ext cx="8921115" cy="615844"/>
      </dsp:txXfrm>
    </dsp:sp>
    <dsp:sp modelId="{8085BE98-03B7-4F77-831A-6A413ED00F6F}">
      <dsp:nvSpPr>
        <dsp:cNvPr id="0" name=""/>
        <dsp:cNvSpPr/>
      </dsp:nvSpPr>
      <dsp:spPr>
        <a:xfrm>
          <a:off x="4383577" y="692824"/>
          <a:ext cx="153961" cy="153961"/>
        </a:xfrm>
        <a:prstGeom prst="ellipse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6C8D0-C534-485F-8C73-0E60D7F6E4E1}">
      <dsp:nvSpPr>
        <dsp:cNvPr id="0" name=""/>
        <dsp:cNvSpPr/>
      </dsp:nvSpPr>
      <dsp:spPr>
        <a:xfrm>
          <a:off x="2715" y="472080"/>
          <a:ext cx="2724869" cy="272486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9959" tIns="25400" rIns="14995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IDE</a:t>
          </a:r>
          <a:endParaRPr lang="fr-FR" sz="2000" kern="1200" dirty="0"/>
        </a:p>
      </dsp:txBody>
      <dsp:txXfrm>
        <a:off x="401763" y="871128"/>
        <a:ext cx="1926773" cy="1926773"/>
      </dsp:txXfrm>
    </dsp:sp>
    <dsp:sp modelId="{10C75621-ADA4-4C7D-AA91-1A814503548B}">
      <dsp:nvSpPr>
        <dsp:cNvPr id="0" name=""/>
        <dsp:cNvSpPr/>
      </dsp:nvSpPr>
      <dsp:spPr>
        <a:xfrm>
          <a:off x="2182611" y="472080"/>
          <a:ext cx="2724869" cy="272486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9959" tIns="25400" rIns="14995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Conception</a:t>
          </a:r>
          <a:r>
            <a:rPr lang="fr-FR" sz="2000" kern="1200" dirty="0" smtClean="0"/>
            <a:t>?</a:t>
          </a:r>
          <a:endParaRPr lang="fr-FR" sz="2000" kern="1200" dirty="0"/>
        </a:p>
      </dsp:txBody>
      <dsp:txXfrm>
        <a:off x="2581659" y="871128"/>
        <a:ext cx="1926773" cy="1926773"/>
      </dsp:txXfrm>
    </dsp:sp>
    <dsp:sp modelId="{B4FFC409-FCD2-4C91-BB8E-BE14539DB4F1}">
      <dsp:nvSpPr>
        <dsp:cNvPr id="0" name=""/>
        <dsp:cNvSpPr/>
      </dsp:nvSpPr>
      <dsp:spPr>
        <a:xfrm>
          <a:off x="4362507" y="472080"/>
          <a:ext cx="2724869" cy="272486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9959" tIns="25400" rIns="14995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Outils </a:t>
          </a:r>
          <a:r>
            <a:rPr lang="fr-FR" sz="1600" kern="1200" dirty="0" smtClean="0"/>
            <a:t>supplémentaires</a:t>
          </a:r>
        </a:p>
      </dsp:txBody>
      <dsp:txXfrm>
        <a:off x="4761555" y="871128"/>
        <a:ext cx="1926773" cy="1926773"/>
      </dsp:txXfrm>
    </dsp:sp>
    <dsp:sp modelId="{DF6E25A0-1F08-437C-A133-B15734F0156C}">
      <dsp:nvSpPr>
        <dsp:cNvPr id="0" name=""/>
        <dsp:cNvSpPr/>
      </dsp:nvSpPr>
      <dsp:spPr>
        <a:xfrm>
          <a:off x="6542402" y="472080"/>
          <a:ext cx="2724869" cy="272486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9959" tIns="25400" rIns="14995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Large choix</a:t>
          </a:r>
          <a:endParaRPr lang="fr-FR" sz="2000" kern="1200" dirty="0" smtClean="0"/>
        </a:p>
      </dsp:txBody>
      <dsp:txXfrm>
        <a:off x="6941450" y="871128"/>
        <a:ext cx="1926773" cy="1926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BB6E9-ED95-4B53-A196-74D75E5FB53E}">
      <dsp:nvSpPr>
        <dsp:cNvPr id="0" name=""/>
        <dsp:cNvSpPr/>
      </dsp:nvSpPr>
      <dsp:spPr>
        <a:xfrm>
          <a:off x="1798397" y="0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88566-CBB3-4DBB-949F-4BA063E3BA76}">
      <dsp:nvSpPr>
        <dsp:cNvPr id="0" name=""/>
        <dsp:cNvSpPr/>
      </dsp:nvSpPr>
      <dsp:spPr>
        <a:xfrm>
          <a:off x="0" y="428"/>
          <a:ext cx="1798397" cy="540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Conçu par Microsoft</a:t>
          </a:r>
          <a:endParaRPr lang="fr-FR" sz="1500" b="1" kern="1200" dirty="0"/>
        </a:p>
      </dsp:txBody>
      <dsp:txXfrm>
        <a:off x="26370" y="26798"/>
        <a:ext cx="1745657" cy="487455"/>
      </dsp:txXfrm>
    </dsp:sp>
    <dsp:sp modelId="{01B0B75C-E100-4993-93E5-11CB3420853E}">
      <dsp:nvSpPr>
        <dsp:cNvPr id="0" name=""/>
        <dsp:cNvSpPr/>
      </dsp:nvSpPr>
      <dsp:spPr>
        <a:xfrm>
          <a:off x="1798397" y="594643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EF03A-EFA8-4465-835E-19C97B4BDDC1}">
      <dsp:nvSpPr>
        <dsp:cNvPr id="0" name=""/>
        <dsp:cNvSpPr/>
      </dsp:nvSpPr>
      <dsp:spPr>
        <a:xfrm>
          <a:off x="0" y="594643"/>
          <a:ext cx="1798397" cy="5401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Différentes utilisations</a:t>
          </a:r>
          <a:endParaRPr lang="fr-FR" sz="1500" b="1" kern="1200" dirty="0"/>
        </a:p>
      </dsp:txBody>
      <dsp:txXfrm>
        <a:off x="26370" y="621013"/>
        <a:ext cx="1745657" cy="487455"/>
      </dsp:txXfrm>
    </dsp:sp>
    <dsp:sp modelId="{11E32088-FE35-4790-B3C0-4005304A2D4C}">
      <dsp:nvSpPr>
        <dsp:cNvPr id="0" name=""/>
        <dsp:cNvSpPr/>
      </dsp:nvSpPr>
      <dsp:spPr>
        <a:xfrm>
          <a:off x="1798397" y="1188858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A4F6C-75A4-4086-81E6-6FFEE7BDD83C}">
      <dsp:nvSpPr>
        <dsp:cNvPr id="0" name=""/>
        <dsp:cNvSpPr/>
      </dsp:nvSpPr>
      <dsp:spPr>
        <a:xfrm>
          <a:off x="0" y="1188858"/>
          <a:ext cx="1798397" cy="5401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Large jeu d’outils</a:t>
          </a:r>
        </a:p>
      </dsp:txBody>
      <dsp:txXfrm>
        <a:off x="26370" y="1215228"/>
        <a:ext cx="1745657" cy="487455"/>
      </dsp:txXfrm>
    </dsp:sp>
    <dsp:sp modelId="{EF5649C8-C450-4194-9D5A-A10070B2B5C0}">
      <dsp:nvSpPr>
        <dsp:cNvPr id="0" name=""/>
        <dsp:cNvSpPr/>
      </dsp:nvSpPr>
      <dsp:spPr>
        <a:xfrm>
          <a:off x="1798397" y="1783072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8890B-9434-4F3E-AA6A-B4532CBD7334}">
      <dsp:nvSpPr>
        <dsp:cNvPr id="0" name=""/>
        <dsp:cNvSpPr/>
      </dsp:nvSpPr>
      <dsp:spPr>
        <a:xfrm>
          <a:off x="0" y="1783072"/>
          <a:ext cx="1798397" cy="540195"/>
        </a:xfrm>
        <a:prstGeom prst="roundRect">
          <a:avLst/>
        </a:prstGeom>
        <a:solidFill>
          <a:schemeClr val="accent4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Fonctionnalités</a:t>
          </a:r>
          <a:endParaRPr lang="fr-FR" sz="1500" b="1" kern="1200" dirty="0" smtClean="0"/>
        </a:p>
      </dsp:txBody>
      <dsp:txXfrm>
        <a:off x="26370" y="1809442"/>
        <a:ext cx="1745657" cy="487455"/>
      </dsp:txXfrm>
    </dsp:sp>
    <dsp:sp modelId="{8DA9E77D-91ED-42F7-A835-70873EF7ECA3}">
      <dsp:nvSpPr>
        <dsp:cNvPr id="0" name=""/>
        <dsp:cNvSpPr/>
      </dsp:nvSpPr>
      <dsp:spPr>
        <a:xfrm>
          <a:off x="1798397" y="2377287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5875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F19C06-8EB6-422D-8CA7-138197EDAED7}">
      <dsp:nvSpPr>
        <dsp:cNvPr id="0" name=""/>
        <dsp:cNvSpPr/>
      </dsp:nvSpPr>
      <dsp:spPr>
        <a:xfrm>
          <a:off x="0" y="2377287"/>
          <a:ext cx="1798397" cy="540195"/>
        </a:xfrm>
        <a:prstGeom prst="roundRect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Langages</a:t>
          </a:r>
          <a:endParaRPr lang="fr-FR" sz="1500" b="1" kern="1200" dirty="0" smtClean="0"/>
        </a:p>
      </dsp:txBody>
      <dsp:txXfrm>
        <a:off x="26370" y="2403657"/>
        <a:ext cx="1745657" cy="487455"/>
      </dsp:txXfrm>
    </dsp:sp>
    <dsp:sp modelId="{232CD5CC-8CE5-410F-95C4-ED754B20E77A}">
      <dsp:nvSpPr>
        <dsp:cNvPr id="0" name=""/>
        <dsp:cNvSpPr/>
      </dsp:nvSpPr>
      <dsp:spPr>
        <a:xfrm>
          <a:off x="1798397" y="2971502"/>
          <a:ext cx="2697596" cy="5401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9E56E-CF42-4DAF-ADC4-1E68AF131AEC}">
      <dsp:nvSpPr>
        <dsp:cNvPr id="0" name=""/>
        <dsp:cNvSpPr/>
      </dsp:nvSpPr>
      <dsp:spPr>
        <a:xfrm>
          <a:off x="0" y="2971502"/>
          <a:ext cx="1798397" cy="540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Version gratuite</a:t>
          </a:r>
        </a:p>
      </dsp:txBody>
      <dsp:txXfrm>
        <a:off x="26370" y="2997872"/>
        <a:ext cx="1745657" cy="4874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0115A-7F0E-404F-80A9-90B6088E64F9}">
      <dsp:nvSpPr>
        <dsp:cNvPr id="0" name=""/>
        <dsp:cNvSpPr/>
      </dsp:nvSpPr>
      <dsp:spPr>
        <a:xfrm>
          <a:off x="3610984" y="-593400"/>
          <a:ext cx="4605410" cy="4605410"/>
        </a:xfrm>
        <a:prstGeom prst="blockArc">
          <a:avLst>
            <a:gd name="adj1" fmla="val 8100000"/>
            <a:gd name="adj2" fmla="val 13500000"/>
            <a:gd name="adj3" fmla="val 469"/>
          </a:avLst>
        </a:pr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CEEF9-3C38-4C00-8A78-D406935AD8F1}">
      <dsp:nvSpPr>
        <dsp:cNvPr id="0" name=""/>
        <dsp:cNvSpPr/>
      </dsp:nvSpPr>
      <dsp:spPr>
        <a:xfrm>
          <a:off x="44993" y="180023"/>
          <a:ext cx="4029868" cy="359911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Logiciel libre</a:t>
          </a:r>
          <a:endParaRPr lang="fr-FR" sz="1600" b="1" kern="1200" dirty="0"/>
        </a:p>
      </dsp:txBody>
      <dsp:txXfrm>
        <a:off x="44993" y="180023"/>
        <a:ext cx="4029868" cy="359911"/>
      </dsp:txXfrm>
    </dsp:sp>
    <dsp:sp modelId="{667560A2-895E-440E-80A9-A334141AD997}">
      <dsp:nvSpPr>
        <dsp:cNvPr id="0" name=""/>
        <dsp:cNvSpPr/>
      </dsp:nvSpPr>
      <dsp:spPr>
        <a:xfrm>
          <a:off x="3849917" y="135035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300A5F-F0DD-41BA-B6E6-08630A5CA9FA}">
      <dsp:nvSpPr>
        <dsp:cNvPr id="0" name=""/>
        <dsp:cNvSpPr/>
      </dsp:nvSpPr>
      <dsp:spPr>
        <a:xfrm>
          <a:off x="44993" y="719822"/>
          <a:ext cx="3733816" cy="35991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Création de diagrammes UML</a:t>
          </a:r>
          <a:endParaRPr lang="fr-FR" sz="1600" b="1" kern="1200" dirty="0"/>
        </a:p>
      </dsp:txBody>
      <dsp:txXfrm>
        <a:off x="44993" y="719822"/>
        <a:ext cx="3733816" cy="359911"/>
      </dsp:txXfrm>
    </dsp:sp>
    <dsp:sp modelId="{EC617ED2-897C-4B9C-A885-812A14628D34}">
      <dsp:nvSpPr>
        <dsp:cNvPr id="0" name=""/>
        <dsp:cNvSpPr/>
      </dsp:nvSpPr>
      <dsp:spPr>
        <a:xfrm>
          <a:off x="3553865" y="674833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C59435-093F-40E4-BA47-E1B5192B66D9}">
      <dsp:nvSpPr>
        <dsp:cNvPr id="0" name=""/>
        <dsp:cNvSpPr/>
      </dsp:nvSpPr>
      <dsp:spPr>
        <a:xfrm>
          <a:off x="44993" y="1259620"/>
          <a:ext cx="3598439" cy="359911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Programmé en Java</a:t>
          </a:r>
          <a:endParaRPr lang="fr-FR" sz="1600" b="1" kern="1200" dirty="0"/>
        </a:p>
      </dsp:txBody>
      <dsp:txXfrm>
        <a:off x="44993" y="1259620"/>
        <a:ext cx="3598439" cy="359911"/>
      </dsp:txXfrm>
    </dsp:sp>
    <dsp:sp modelId="{05F3B220-CE46-4074-A4B8-0216B25CB8C2}">
      <dsp:nvSpPr>
        <dsp:cNvPr id="0" name=""/>
        <dsp:cNvSpPr/>
      </dsp:nvSpPr>
      <dsp:spPr>
        <a:xfrm>
          <a:off x="3418488" y="1214631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6B2A67-05C7-45AE-8B13-0F841811A991}">
      <dsp:nvSpPr>
        <dsp:cNvPr id="0" name=""/>
        <dsp:cNvSpPr/>
      </dsp:nvSpPr>
      <dsp:spPr>
        <a:xfrm>
          <a:off x="44993" y="1799077"/>
          <a:ext cx="3598439" cy="359911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Génération de code</a:t>
          </a:r>
          <a:endParaRPr lang="fr-FR" sz="1600" b="1" kern="1200" dirty="0"/>
        </a:p>
      </dsp:txBody>
      <dsp:txXfrm>
        <a:off x="44993" y="1799077"/>
        <a:ext cx="3598439" cy="359911"/>
      </dsp:txXfrm>
    </dsp:sp>
    <dsp:sp modelId="{7BE1CC89-F237-4D3C-A123-6BD33078641C}">
      <dsp:nvSpPr>
        <dsp:cNvPr id="0" name=""/>
        <dsp:cNvSpPr/>
      </dsp:nvSpPr>
      <dsp:spPr>
        <a:xfrm>
          <a:off x="3418488" y="1754088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C9DBF7-C456-47C8-87B9-6AD0D7FFA403}">
      <dsp:nvSpPr>
        <dsp:cNvPr id="0" name=""/>
        <dsp:cNvSpPr/>
      </dsp:nvSpPr>
      <dsp:spPr>
        <a:xfrm>
          <a:off x="44993" y="2338875"/>
          <a:ext cx="3733816" cy="35991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Langages supportés</a:t>
          </a:r>
        </a:p>
      </dsp:txBody>
      <dsp:txXfrm>
        <a:off x="44993" y="2338875"/>
        <a:ext cx="3733816" cy="359911"/>
      </dsp:txXfrm>
    </dsp:sp>
    <dsp:sp modelId="{C6740B25-BA46-472C-98D3-E9C41C09BAA6}">
      <dsp:nvSpPr>
        <dsp:cNvPr id="0" name=""/>
        <dsp:cNvSpPr/>
      </dsp:nvSpPr>
      <dsp:spPr>
        <a:xfrm>
          <a:off x="3553865" y="2293886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465AF6-648A-4693-B922-721B68A7B693}">
      <dsp:nvSpPr>
        <dsp:cNvPr id="0" name=""/>
        <dsp:cNvSpPr/>
      </dsp:nvSpPr>
      <dsp:spPr>
        <a:xfrm>
          <a:off x="44993" y="2878673"/>
          <a:ext cx="4029868" cy="359911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285679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Simple d’utilisation </a:t>
          </a:r>
        </a:p>
      </dsp:txBody>
      <dsp:txXfrm>
        <a:off x="44993" y="2878673"/>
        <a:ext cx="4029868" cy="359911"/>
      </dsp:txXfrm>
    </dsp:sp>
    <dsp:sp modelId="{E07B07F7-772A-4945-B8C4-C8E0D9131650}">
      <dsp:nvSpPr>
        <dsp:cNvPr id="0" name=""/>
        <dsp:cNvSpPr/>
      </dsp:nvSpPr>
      <dsp:spPr>
        <a:xfrm>
          <a:off x="3849917" y="2833685"/>
          <a:ext cx="449888" cy="4498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E571A-68B6-4CEA-9C16-7476D605EF49}">
      <dsp:nvSpPr>
        <dsp:cNvPr id="0" name=""/>
        <dsp:cNvSpPr/>
      </dsp:nvSpPr>
      <dsp:spPr>
        <a:xfrm rot="16200000">
          <a:off x="-206263" y="206785"/>
          <a:ext cx="1772073" cy="1358501"/>
        </a:xfrm>
        <a:prstGeom prst="flowChartManualOperation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Gratuit</a:t>
          </a:r>
          <a:endParaRPr lang="fr-FR" sz="1400" kern="1200" dirty="0"/>
        </a:p>
      </dsp:txBody>
      <dsp:txXfrm rot="5400000">
        <a:off x="523" y="354414"/>
        <a:ext cx="1358501" cy="1063243"/>
      </dsp:txXfrm>
    </dsp:sp>
    <dsp:sp modelId="{F709A114-E8E9-4156-BAE1-808CA1CE2B18}">
      <dsp:nvSpPr>
        <dsp:cNvPr id="0" name=""/>
        <dsp:cNvSpPr/>
      </dsp:nvSpPr>
      <dsp:spPr>
        <a:xfrm rot="16200000">
          <a:off x="1254125" y="206785"/>
          <a:ext cx="1772073" cy="1358501"/>
        </a:xfrm>
        <a:prstGeom prst="flowChartManualOperation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979831"/>
                <a:satOff val="6863"/>
                <a:lumOff val="0"/>
                <a:alphaOff val="0"/>
                <a:tint val="98000"/>
                <a:lumMod val="102000"/>
              </a:schemeClr>
              <a:schemeClr val="accent2">
                <a:hueOff val="979831"/>
                <a:satOff val="6863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/>
            <a:t>Prise </a:t>
          </a:r>
          <a:r>
            <a:rPr lang="fr-FR" sz="1400" kern="1200" dirty="0" smtClean="0"/>
            <a:t>en main facile</a:t>
          </a:r>
          <a:endParaRPr lang="fr-FR" sz="1400" kern="1200" dirty="0"/>
        </a:p>
      </dsp:txBody>
      <dsp:txXfrm rot="5400000">
        <a:off x="1460911" y="354414"/>
        <a:ext cx="1358501" cy="1063243"/>
      </dsp:txXfrm>
    </dsp:sp>
    <dsp:sp modelId="{17240678-79A2-4CBA-A817-EDC3D2CE9F5B}">
      <dsp:nvSpPr>
        <dsp:cNvPr id="0" name=""/>
        <dsp:cNvSpPr/>
      </dsp:nvSpPr>
      <dsp:spPr>
        <a:xfrm rot="16200000">
          <a:off x="2714514" y="206785"/>
          <a:ext cx="1772073" cy="1358501"/>
        </a:xfrm>
        <a:prstGeom prst="flowChartManualOperation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1959662"/>
                <a:satOff val="13726"/>
                <a:lumOff val="0"/>
                <a:alphaOff val="0"/>
                <a:tint val="98000"/>
                <a:lumMod val="102000"/>
              </a:schemeClr>
              <a:schemeClr val="accent2">
                <a:hueOff val="1959662"/>
                <a:satOff val="13726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Diverses </a:t>
          </a:r>
          <a:r>
            <a:rPr lang="fr-FR" sz="1200" kern="1200" dirty="0" smtClean="0"/>
            <a:t>fonctionnalités</a:t>
          </a:r>
        </a:p>
      </dsp:txBody>
      <dsp:txXfrm rot="5400000">
        <a:off x="2921300" y="354414"/>
        <a:ext cx="1358501" cy="10632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CE53C-9831-4CE2-9414-8D0B0E4E0342}">
      <dsp:nvSpPr>
        <dsp:cNvPr id="0" name=""/>
        <dsp:cNvSpPr/>
      </dsp:nvSpPr>
      <dsp:spPr>
        <a:xfrm rot="16200000">
          <a:off x="-251336" y="252713"/>
          <a:ext cx="1829223" cy="1323796"/>
        </a:xfrm>
        <a:prstGeom prst="flowChartManualOperation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3327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Design Intuitif</a:t>
          </a:r>
          <a:endParaRPr lang="fr-FR" sz="1600" kern="1200"/>
        </a:p>
      </dsp:txBody>
      <dsp:txXfrm rot="5400000">
        <a:off x="1378" y="365844"/>
        <a:ext cx="1323796" cy="1097533"/>
      </dsp:txXfrm>
    </dsp:sp>
    <dsp:sp modelId="{76CBB68A-8BA3-4820-AFB8-621C0ADC70AA}">
      <dsp:nvSpPr>
        <dsp:cNvPr id="0" name=""/>
        <dsp:cNvSpPr/>
      </dsp:nvSpPr>
      <dsp:spPr>
        <a:xfrm rot="16200000">
          <a:off x="1171744" y="252713"/>
          <a:ext cx="1829223" cy="1323796"/>
        </a:xfrm>
        <a:prstGeom prst="flowChartManualOperation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1302966"/>
                <a:satOff val="-4647"/>
                <a:lumOff val="-2941"/>
                <a:alphaOff val="0"/>
                <a:tint val="98000"/>
                <a:lumMod val="102000"/>
              </a:schemeClr>
              <a:schemeClr val="accent3">
                <a:hueOff val="1302966"/>
                <a:satOff val="-4647"/>
                <a:lumOff val="-2941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3327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Possibilité de recherches</a:t>
          </a:r>
        </a:p>
      </dsp:txBody>
      <dsp:txXfrm rot="5400000">
        <a:off x="1424458" y="365844"/>
        <a:ext cx="1323796" cy="10975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7CF0-AAF1-4F0A-99EA-F587D4EF8F71}">
      <dsp:nvSpPr>
        <dsp:cNvPr id="0" name=""/>
        <dsp:cNvSpPr/>
      </dsp:nvSpPr>
      <dsp:spPr>
        <a:xfrm>
          <a:off x="2432112" y="752"/>
          <a:ext cx="1307975" cy="850184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Modèle de </a:t>
          </a:r>
          <a:r>
            <a:rPr lang="fr-FR" sz="1100" kern="1200" dirty="0" smtClean="0"/>
            <a:t>données</a:t>
          </a:r>
          <a:endParaRPr lang="fr-FR" sz="1100" kern="1200" dirty="0"/>
        </a:p>
      </dsp:txBody>
      <dsp:txXfrm>
        <a:off x="2473615" y="42255"/>
        <a:ext cx="1224969" cy="767178"/>
      </dsp:txXfrm>
    </dsp:sp>
    <dsp:sp modelId="{007BCA9D-96DA-4BD1-9F1B-265F1BFD344E}">
      <dsp:nvSpPr>
        <dsp:cNvPr id="0" name=""/>
        <dsp:cNvSpPr/>
      </dsp:nvSpPr>
      <dsp:spPr>
        <a:xfrm>
          <a:off x="1388018" y="425845"/>
          <a:ext cx="3396162" cy="3396162"/>
        </a:xfrm>
        <a:custGeom>
          <a:avLst/>
          <a:gdLst/>
          <a:ahLst/>
          <a:cxnLst/>
          <a:rect l="0" t="0" r="0" b="0"/>
          <a:pathLst>
            <a:path>
              <a:moveTo>
                <a:pt x="2361048" y="134766"/>
              </a:moveTo>
              <a:arcTo wR="1698081" hR="1698081" stAng="17578843" swAng="1960768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CDCFB-2C81-4D17-A112-611709625839}">
      <dsp:nvSpPr>
        <dsp:cNvPr id="0" name=""/>
        <dsp:cNvSpPr/>
      </dsp:nvSpPr>
      <dsp:spPr>
        <a:xfrm>
          <a:off x="4047083" y="1174097"/>
          <a:ext cx="1307975" cy="85018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Implémentation automatique</a:t>
          </a:r>
          <a:endParaRPr lang="fr-FR" sz="1100" kern="1200" dirty="0" smtClean="0"/>
        </a:p>
      </dsp:txBody>
      <dsp:txXfrm>
        <a:off x="4088586" y="1215600"/>
        <a:ext cx="1224969" cy="767178"/>
      </dsp:txXfrm>
    </dsp:sp>
    <dsp:sp modelId="{C3DB8CF9-64A1-44B3-8636-00E98285A2D5}">
      <dsp:nvSpPr>
        <dsp:cNvPr id="0" name=""/>
        <dsp:cNvSpPr/>
      </dsp:nvSpPr>
      <dsp:spPr>
        <a:xfrm>
          <a:off x="1388018" y="425845"/>
          <a:ext cx="3396162" cy="3396162"/>
        </a:xfrm>
        <a:custGeom>
          <a:avLst/>
          <a:gdLst/>
          <a:ahLst/>
          <a:cxnLst/>
          <a:rect l="0" t="0" r="0" b="0"/>
          <a:pathLst>
            <a:path>
              <a:moveTo>
                <a:pt x="3393838" y="1609289"/>
              </a:moveTo>
              <a:arcTo wR="1698081" hR="1698081" stAng="21420160" swAng="2195712"/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42767-5598-4FE0-9071-71CEBB15360D}">
      <dsp:nvSpPr>
        <dsp:cNvPr id="0" name=""/>
        <dsp:cNvSpPr/>
      </dsp:nvSpPr>
      <dsp:spPr>
        <a:xfrm>
          <a:off x="3430218" y="3072610"/>
          <a:ext cx="1307975" cy="850184"/>
        </a:xfrm>
        <a:prstGeom prst="round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Reverse Engineering</a:t>
          </a:r>
          <a:endParaRPr lang="fr-FR" sz="1100" kern="1200" dirty="0" smtClean="0"/>
        </a:p>
      </dsp:txBody>
      <dsp:txXfrm>
        <a:off x="3471721" y="3114113"/>
        <a:ext cx="1224969" cy="767178"/>
      </dsp:txXfrm>
    </dsp:sp>
    <dsp:sp modelId="{D5186522-3707-4BC1-9EBC-0FEF09D8C347}">
      <dsp:nvSpPr>
        <dsp:cNvPr id="0" name=""/>
        <dsp:cNvSpPr/>
      </dsp:nvSpPr>
      <dsp:spPr>
        <a:xfrm>
          <a:off x="1388018" y="425845"/>
          <a:ext cx="3396162" cy="3396162"/>
        </a:xfrm>
        <a:custGeom>
          <a:avLst/>
          <a:gdLst/>
          <a:ahLst/>
          <a:cxnLst/>
          <a:rect l="0" t="0" r="0" b="0"/>
          <a:pathLst>
            <a:path>
              <a:moveTo>
                <a:pt x="2035457" y="3362309"/>
              </a:moveTo>
              <a:arcTo wR="1698081" hR="1698081" stAng="4712409" swAng="1375181"/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95FFC-C220-4215-B92E-98C721648711}">
      <dsp:nvSpPr>
        <dsp:cNvPr id="0" name=""/>
        <dsp:cNvSpPr/>
      </dsp:nvSpPr>
      <dsp:spPr>
        <a:xfrm>
          <a:off x="1434005" y="3072610"/>
          <a:ext cx="1307975" cy="850184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Générateur de documentations</a:t>
          </a:r>
        </a:p>
      </dsp:txBody>
      <dsp:txXfrm>
        <a:off x="1475508" y="3114113"/>
        <a:ext cx="1224969" cy="767178"/>
      </dsp:txXfrm>
    </dsp:sp>
    <dsp:sp modelId="{50FA8FBA-D637-4424-AD88-3565B3ADD4F5}">
      <dsp:nvSpPr>
        <dsp:cNvPr id="0" name=""/>
        <dsp:cNvSpPr/>
      </dsp:nvSpPr>
      <dsp:spPr>
        <a:xfrm>
          <a:off x="1388018" y="425845"/>
          <a:ext cx="3396162" cy="3396162"/>
        </a:xfrm>
        <a:custGeom>
          <a:avLst/>
          <a:gdLst/>
          <a:ahLst/>
          <a:cxnLst/>
          <a:rect l="0" t="0" r="0" b="0"/>
          <a:pathLst>
            <a:path>
              <a:moveTo>
                <a:pt x="283678" y="2637731"/>
              </a:moveTo>
              <a:arcTo wR="1698081" hR="1698081" stAng="8784129" swAng="2195712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8DAEC-1B04-4A5A-AB0A-3AAD487EE344}">
      <dsp:nvSpPr>
        <dsp:cNvPr id="0" name=""/>
        <dsp:cNvSpPr/>
      </dsp:nvSpPr>
      <dsp:spPr>
        <a:xfrm>
          <a:off x="817140" y="1174097"/>
          <a:ext cx="1307975" cy="850184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Pour qui?</a:t>
          </a:r>
          <a:endParaRPr lang="fr-FR" sz="1100" kern="1200" dirty="0"/>
        </a:p>
      </dsp:txBody>
      <dsp:txXfrm>
        <a:off x="858643" y="1215600"/>
        <a:ext cx="1224969" cy="767178"/>
      </dsp:txXfrm>
    </dsp:sp>
    <dsp:sp modelId="{CF0343D6-52A1-4CBC-8DD3-CEE3ACC3832B}">
      <dsp:nvSpPr>
        <dsp:cNvPr id="0" name=""/>
        <dsp:cNvSpPr/>
      </dsp:nvSpPr>
      <dsp:spPr>
        <a:xfrm>
          <a:off x="1388018" y="425845"/>
          <a:ext cx="3396162" cy="3396162"/>
        </a:xfrm>
        <a:custGeom>
          <a:avLst/>
          <a:gdLst/>
          <a:ahLst/>
          <a:cxnLst/>
          <a:rect l="0" t="0" r="0" b="0"/>
          <a:pathLst>
            <a:path>
              <a:moveTo>
                <a:pt x="295964" y="740193"/>
              </a:moveTo>
              <a:arcTo wR="1698081" hR="1698081" stAng="12860388" swAng="1960768"/>
            </a:path>
          </a:pathLst>
        </a:custGeom>
        <a:noFill/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4B6D6-4081-47D7-BD7A-8D6ECFB6DA4B}">
      <dsp:nvSpPr>
        <dsp:cNvPr id="0" name=""/>
        <dsp:cNvSpPr/>
      </dsp:nvSpPr>
      <dsp:spPr>
        <a:xfrm>
          <a:off x="3374" y="2280564"/>
          <a:ext cx="1397882" cy="1397882"/>
        </a:xfrm>
        <a:prstGeom prst="donut">
          <a:avLst>
            <a:gd name="adj" fmla="val 20000"/>
          </a:avLst>
        </a:prstGeom>
        <a:solidFill>
          <a:schemeClr val="accent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A1AB2-A937-49E0-AE36-4F45AA917B3B}">
      <dsp:nvSpPr>
        <dsp:cNvPr id="0" name=""/>
        <dsp:cNvSpPr/>
      </dsp:nvSpPr>
      <dsp:spPr>
        <a:xfrm rot="17700000">
          <a:off x="495925" y="1141004"/>
          <a:ext cx="1737722" cy="837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Les avantages d’un IDE conception</a:t>
          </a:r>
          <a:endParaRPr lang="fr-FR" sz="1800" kern="1200"/>
        </a:p>
      </dsp:txBody>
      <dsp:txXfrm>
        <a:off x="495925" y="1141004"/>
        <a:ext cx="1737722" cy="837448"/>
      </dsp:txXfrm>
    </dsp:sp>
    <dsp:sp modelId="{5FD2725D-A813-46C9-90DD-1B9015D075A2}">
      <dsp:nvSpPr>
        <dsp:cNvPr id="0" name=""/>
        <dsp:cNvSpPr/>
      </dsp:nvSpPr>
      <dsp:spPr>
        <a:xfrm>
          <a:off x="1506661" y="2280564"/>
          <a:ext cx="1397882" cy="1397882"/>
        </a:xfrm>
        <a:prstGeom prst="donut">
          <a:avLst>
            <a:gd name="adj" fmla="val 20000"/>
          </a:avLst>
        </a:prstGeom>
        <a:solidFill>
          <a:schemeClr val="accent2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88468-E293-40A7-BEF4-31B2A8782C42}">
      <dsp:nvSpPr>
        <dsp:cNvPr id="0" name=""/>
        <dsp:cNvSpPr/>
      </dsp:nvSpPr>
      <dsp:spPr>
        <a:xfrm rot="17700000">
          <a:off x="1999212" y="1141004"/>
          <a:ext cx="1737722" cy="837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Des compétences diverses et ciblées</a:t>
          </a:r>
          <a:endParaRPr lang="fr-FR" sz="1800" kern="1200" dirty="0" smtClean="0"/>
        </a:p>
      </dsp:txBody>
      <dsp:txXfrm>
        <a:off x="1999212" y="1141004"/>
        <a:ext cx="1737722" cy="837448"/>
      </dsp:txXfrm>
    </dsp:sp>
    <dsp:sp modelId="{9C08CA73-BCD8-47EE-A9EA-6CA23BB4C436}">
      <dsp:nvSpPr>
        <dsp:cNvPr id="0" name=""/>
        <dsp:cNvSpPr/>
      </dsp:nvSpPr>
      <dsp:spPr>
        <a:xfrm>
          <a:off x="3009949" y="2280564"/>
          <a:ext cx="1397882" cy="1397882"/>
        </a:xfrm>
        <a:prstGeom prst="donut">
          <a:avLst>
            <a:gd name="adj" fmla="val 20000"/>
          </a:avLst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83153-67D8-4F7D-A567-88D12EF38FF1}">
      <dsp:nvSpPr>
        <dsp:cNvPr id="0" name=""/>
        <dsp:cNvSpPr/>
      </dsp:nvSpPr>
      <dsp:spPr>
        <a:xfrm rot="17700000">
          <a:off x="3502499" y="1141004"/>
          <a:ext cx="1737722" cy="837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Des logiciels gratuits</a:t>
          </a:r>
          <a:endParaRPr lang="fr-FR" sz="1800" kern="1200" dirty="0" smtClean="0"/>
        </a:p>
      </dsp:txBody>
      <dsp:txXfrm>
        <a:off x="3502499" y="1141004"/>
        <a:ext cx="1737722" cy="837448"/>
      </dsp:txXfrm>
    </dsp:sp>
    <dsp:sp modelId="{F3B3BBE0-3C4C-4756-8247-323285AFA42D}">
      <dsp:nvSpPr>
        <dsp:cNvPr id="0" name=""/>
        <dsp:cNvSpPr/>
      </dsp:nvSpPr>
      <dsp:spPr>
        <a:xfrm>
          <a:off x="4513236" y="2280564"/>
          <a:ext cx="1397882" cy="1397882"/>
        </a:xfrm>
        <a:prstGeom prst="donut">
          <a:avLst>
            <a:gd name="adj" fmla="val 20000"/>
          </a:avLst>
        </a:prstGeom>
        <a:solidFill>
          <a:schemeClr val="accent4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DD19C-CEE8-4B62-8395-7A7FED76046C}">
      <dsp:nvSpPr>
        <dsp:cNvPr id="0" name=""/>
        <dsp:cNvSpPr/>
      </dsp:nvSpPr>
      <dsp:spPr>
        <a:xfrm rot="17700000">
          <a:off x="5005787" y="1141004"/>
          <a:ext cx="1737722" cy="837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Une approche intuitive</a:t>
          </a:r>
          <a:endParaRPr lang="fr-FR" sz="1800" kern="1200" dirty="0" smtClean="0"/>
        </a:p>
      </dsp:txBody>
      <dsp:txXfrm>
        <a:off x="5005787" y="1141004"/>
        <a:ext cx="1737722" cy="837448"/>
      </dsp:txXfrm>
    </dsp:sp>
    <dsp:sp modelId="{4F1A8849-B752-41B5-8D85-C2F3C2C0F252}">
      <dsp:nvSpPr>
        <dsp:cNvPr id="0" name=""/>
        <dsp:cNvSpPr/>
      </dsp:nvSpPr>
      <dsp:spPr>
        <a:xfrm>
          <a:off x="6016523" y="2280564"/>
          <a:ext cx="1397882" cy="1397882"/>
        </a:xfrm>
        <a:prstGeom prst="donut">
          <a:avLst>
            <a:gd name="adj" fmla="val 20000"/>
          </a:avLst>
        </a:prstGeom>
        <a:solidFill>
          <a:schemeClr val="accent6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2BA04-9E73-467B-B9AF-73AE4B8BEF82}">
      <dsp:nvSpPr>
        <dsp:cNvPr id="0" name=""/>
        <dsp:cNvSpPr/>
      </dsp:nvSpPr>
      <dsp:spPr>
        <a:xfrm rot="17700000">
          <a:off x="6509074" y="1141004"/>
          <a:ext cx="1737722" cy="837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Un réel apport pour des projets</a:t>
          </a:r>
          <a:endParaRPr lang="fr-FR" sz="1800" kern="1200" dirty="0"/>
        </a:p>
      </dsp:txBody>
      <dsp:txXfrm>
        <a:off x="6509074" y="1141004"/>
        <a:ext cx="1737722" cy="837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3E2F4-F17B-413F-B265-3FD0BD16D4A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77AF2-E490-4ACA-BB7B-55AAAA6010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6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77AF2-E490-4ACA-BB7B-55AAAA60101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960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77AF2-E490-4ACA-BB7B-55AAAA60101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29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67E9-8C0E-4382-AB9D-C2B8DE441BD3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6FCB-538B-4070-B84D-A115E1C0B000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4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2D8-DB2F-4836-844D-5AD0E5A56DA2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60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FCA8-C658-42AF-BA97-DA6BC8A59357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42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34C3-55DB-4D29-91FA-6A74868CCF7E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4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080E-7AC7-4558-AA56-349FB38537FD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9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A8E18-0BB0-4A76-9AF1-2B21ADA8BCD7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9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B64D-DF6A-49F0-8D54-D1B6131926AB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0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448A-ACC1-4A4C-A9F2-427B9B12E1EE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8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6246-F83C-40B0-B3BF-4C129154D051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9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A809-2FBA-4C70-818D-E82736336BEF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8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9CAB-7BD5-4776-9520-B89091AE6151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2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E20-68F2-4C0B-848A-EE8789A1773B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8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4D6F6A2-D7D9-4ADD-BAF8-C5D393A29F0A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Les IDE orientés conception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5012033-0B45-4C3A-8551-73E48D687A88}" type="datetime1">
              <a:rPr lang="en-US" smtClean="0"/>
              <a:t>3/16/2015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2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estdecision.fr/contenu/les_editeurs/fiches/fiche-produit-power-amc.htm" TargetMode="External"/><Relationship Id="rId7" Type="http://schemas.openxmlformats.org/officeDocument/2006/relationships/hyperlink" Target="http://www.icsharpcode.net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hyperlink" Target="argouml-users.net/" TargetMode="External"/><Relationship Id="rId5" Type="http://schemas.openxmlformats.org/officeDocument/2006/relationships/hyperlink" Target="https://msdn.microsoft.com/fr-fr/library/jj171012.aspx" TargetMode="External"/><Relationship Id="rId4" Type="http://schemas.openxmlformats.org/officeDocument/2006/relationships/hyperlink" Target="http://www-igm.univ-mlv.fr/~dr/XPOSE/Site/SlideArgoUML/ExpoUML.ht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IDE orientés conception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645" y="6463145"/>
            <a:ext cx="11866419" cy="302158"/>
          </a:xfrm>
        </p:spPr>
        <p:txBody>
          <a:bodyPr>
            <a:noAutofit/>
          </a:bodyPr>
          <a:lstStyle/>
          <a:p>
            <a:pPr algn="r"/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fr-FR" sz="1600" dirty="0" smtClean="0"/>
              <a:t>ycle de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fr-FR" sz="1600" dirty="0" smtClean="0"/>
              <a:t>ie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fr-FR" sz="1600" dirty="0" smtClean="0"/>
              <a:t>es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fr-FR" sz="1600" dirty="0" smtClean="0"/>
              <a:t>pplications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fr-FR" sz="1600" dirty="0" smtClean="0"/>
              <a:t>2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fr-FR" sz="1600" dirty="0" smtClean="0"/>
              <a:t>15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12980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608118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Introduction</a:t>
            </a:r>
          </a:p>
          <a:p>
            <a:endParaRPr lang="fr-FR" sz="2800" dirty="0" smtClean="0"/>
          </a:p>
          <a:p>
            <a:r>
              <a:rPr lang="fr-FR" sz="2800" dirty="0" smtClean="0"/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400" dirty="0" smtClean="0"/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Conclusion</a:t>
            </a:r>
            <a:endParaRPr lang="fr-F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3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081376"/>
          </a:xfrm>
        </p:spPr>
        <p:txBody>
          <a:bodyPr/>
          <a:lstStyle/>
          <a:p>
            <a:r>
              <a:rPr lang="fr-FR" dirty="0" err="1" smtClean="0"/>
              <a:t>PowerAMC</a:t>
            </a:r>
            <a:endParaRPr lang="fr-FR" dirty="0"/>
          </a:p>
        </p:txBody>
      </p:sp>
      <p:pic>
        <p:nvPicPr>
          <p:cNvPr id="3074" name="Picture 2" descr="http://infocenter.sybase.com/archive/topic/com.sybase.infocenter.dc31022.1520/doc/image/pfrrad1233694108777_00062_4-rad1232023398019_00009.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782" y="446088"/>
            <a:ext cx="6251575" cy="4456652"/>
          </a:xfrm>
          <a:prstGeom prst="rect">
            <a:avLst/>
          </a:prstGeom>
          <a:noFill/>
          <a:effectLst>
            <a:outerShdw blurRad="50800" dir="1440000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109416793"/>
              </p:ext>
            </p:extLst>
          </p:nvPr>
        </p:nvGraphicFramePr>
        <p:xfrm>
          <a:off x="-384464" y="2421082"/>
          <a:ext cx="6172200" cy="3979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474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608118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Introduction</a:t>
            </a:r>
          </a:p>
          <a:p>
            <a:endParaRPr lang="fr-FR" sz="28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fr-FR" sz="2400" dirty="0" smtClean="0"/>
          </a:p>
          <a:p>
            <a:r>
              <a:rPr lang="fr-FR" sz="2800" dirty="0" smtClean="0"/>
              <a:t>Conclusion</a:t>
            </a:r>
            <a:endParaRPr lang="fr-FR" sz="2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91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340084865"/>
              </p:ext>
            </p:extLst>
          </p:nvPr>
        </p:nvGraphicFramePr>
        <p:xfrm>
          <a:off x="2250209" y="207048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8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54B6D6-4081-47D7-BD7A-8D6ECFB6DA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DC54B6D6-4081-47D7-BD7A-8D6ECFB6DA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DC54B6D6-4081-47D7-BD7A-8D6ECFB6DA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FA1AB2-A937-49E0-AE36-4F45AA917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48FA1AB2-A937-49E0-AE36-4F45AA917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48FA1AB2-A937-49E0-AE36-4F45AA917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D2725D-A813-46C9-90DD-1B9015D07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5FD2725D-A813-46C9-90DD-1B9015D07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5FD2725D-A813-46C9-90DD-1B9015D07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388468-E293-40A7-BEF4-31B2A8782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34388468-E293-40A7-BEF4-31B2A8782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34388468-E293-40A7-BEF4-31B2A8782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08CA73-BCD8-47EE-A9EA-6CA23BB4C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9C08CA73-BCD8-47EE-A9EA-6CA23BB4C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9C08CA73-BCD8-47EE-A9EA-6CA23BB4C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183153-67D8-4F7D-A567-88D12EF38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7F183153-67D8-4F7D-A567-88D12EF38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7F183153-67D8-4F7D-A567-88D12EF38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B3BBE0-3C4C-4756-8247-323285AFA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F3B3BBE0-3C4C-4756-8247-323285AFA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F3B3BBE0-3C4C-4756-8247-323285AFA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CDD19C-CEE8-4B62-8395-7A7FED760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graphicEl>
                                              <a:dgm id="{B9CDD19C-CEE8-4B62-8395-7A7FED760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B9CDD19C-CEE8-4B62-8395-7A7FED760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1A8849-B752-41B5-8D85-C2F3C2C0F2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4F1A8849-B752-41B5-8D85-C2F3C2C0F2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4F1A8849-B752-41B5-8D85-C2F3C2C0F2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92BA04-9E73-467B-B9AF-73AE4B8BE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3F92BA04-9E73-467B-B9AF-73AE4B8BE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3F92BA04-9E73-467B-B9AF-73AE4B8BE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089" y="2435958"/>
            <a:ext cx="4382521" cy="1346334"/>
          </a:xfrm>
        </p:spPr>
        <p:txBody>
          <a:bodyPr/>
          <a:lstStyle/>
          <a:p>
            <a:r>
              <a:rPr lang="fr-FR" sz="4400" dirty="0" smtClean="0"/>
              <a:t>Sources</a:t>
            </a:r>
            <a:endParaRPr lang="fr-FR" sz="4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hlinkClick r:id="rId3"/>
              </a:rPr>
              <a:t>OuestDecision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Site </a:t>
            </a:r>
            <a:r>
              <a:rPr lang="fr-FR" dirty="0">
                <a:hlinkClick r:id="rId4"/>
              </a:rPr>
              <a:t>de L'Institut d'électronique et </a:t>
            </a:r>
            <a:r>
              <a:rPr lang="fr-FR" dirty="0" smtClean="0">
                <a:hlinkClick r:id="rId4"/>
              </a:rPr>
              <a:t>d'informatique</a:t>
            </a:r>
            <a:endParaRPr lang="fr-FR" dirty="0" smtClean="0"/>
          </a:p>
          <a:p>
            <a:r>
              <a:rPr lang="fr-FR" dirty="0" smtClean="0">
                <a:hlinkClick r:id="rId5"/>
              </a:rPr>
              <a:t>Microsoft</a:t>
            </a:r>
            <a:endParaRPr lang="fr-FR" dirty="0" smtClean="0"/>
          </a:p>
          <a:p>
            <a:r>
              <a:rPr lang="fr-FR" dirty="0" smtClean="0">
                <a:hlinkClick r:id="rId6"/>
              </a:rPr>
              <a:t>ArgoUML-</a:t>
            </a:r>
            <a:r>
              <a:rPr lang="fr-FR" dirty="0" err="1" smtClean="0">
                <a:hlinkClick r:id="rId6"/>
              </a:rPr>
              <a:t>Users</a:t>
            </a:r>
            <a:endParaRPr lang="fr-FR" dirty="0" smtClean="0"/>
          </a:p>
          <a:p>
            <a:r>
              <a:rPr lang="fr-FR" dirty="0" smtClean="0">
                <a:hlinkClick r:id="rId7"/>
              </a:rPr>
              <a:t>IcSharpCode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3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fr-FR" dirty="0" smtClean="0"/>
              <a:t>OUNIER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fr-FR" dirty="0" smtClean="0"/>
              <a:t>isa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fr-FR" dirty="0" smtClean="0"/>
              <a:t>EZIGA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fr-FR" dirty="0" smtClean="0"/>
              <a:t>iona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fr-FR" dirty="0" smtClean="0"/>
              <a:t>IVEL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fr-FR" dirty="0" smtClean="0"/>
              <a:t>oann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FR" dirty="0" smtClean="0"/>
              <a:t>RHEL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fr-FR" dirty="0" smtClean="0"/>
              <a:t>rthur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fr-FR" dirty="0" smtClean="0"/>
              <a:t>OEL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fr-FR" dirty="0" smtClean="0"/>
              <a:t>ndré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025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608118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Introduction</a:t>
            </a:r>
          </a:p>
          <a:p>
            <a:endParaRPr lang="fr-FR" sz="2800" dirty="0" smtClean="0"/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Conclusion</a:t>
            </a:r>
            <a:endParaRPr lang="fr-F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8682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99111106"/>
              </p:ext>
            </p:extLst>
          </p:nvPr>
        </p:nvGraphicFramePr>
        <p:xfrm>
          <a:off x="1332488" y="5395514"/>
          <a:ext cx="9912350" cy="1539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151457828"/>
              </p:ext>
            </p:extLst>
          </p:nvPr>
        </p:nvGraphicFramePr>
        <p:xfrm>
          <a:off x="1529080" y="2000251"/>
          <a:ext cx="9269988" cy="3669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1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B6C8D0-C534-485F-8C73-0E60D7F6E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60B6C8D0-C534-485F-8C73-0E60D7F6E4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C75621-ADA4-4C7D-AA91-1A8145035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10C75621-ADA4-4C7D-AA91-1A81450354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FFC409-FCD2-4C91-BB8E-BE14539DB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B4FFC409-FCD2-4C91-BB8E-BE14539DB4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6E25A0-1F08-437C-A133-B15734F01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DF6E25A0-1F08-437C-A133-B15734F015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566554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Introduction</a:t>
            </a:r>
          </a:p>
          <a:p>
            <a:endParaRPr lang="fr-FR" sz="28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fr-FR" sz="2800" dirty="0" smtClean="0"/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Conclusion</a:t>
            </a:r>
            <a:endParaRPr lang="fr-F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7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081376"/>
          </a:xfrm>
        </p:spPr>
        <p:txBody>
          <a:bodyPr/>
          <a:lstStyle/>
          <a:p>
            <a:r>
              <a:rPr lang="fr-FR" dirty="0" smtClean="0"/>
              <a:t>Microsoft Visual Studio</a:t>
            </a:r>
            <a:endParaRPr lang="fr-FR" dirty="0"/>
          </a:p>
        </p:txBody>
      </p:sp>
      <p:pic>
        <p:nvPicPr>
          <p:cNvPr id="2050" name="Picture 2" descr="https://i-msdn.sec.s-msft.com/dynimg/IC31980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814" y="446088"/>
            <a:ext cx="6251575" cy="4709572"/>
          </a:xfrm>
          <a:prstGeom prst="rect">
            <a:avLst/>
          </a:prstGeom>
          <a:noFill/>
          <a:effectLst>
            <a:outerShdw blurRad="50800" dir="1440000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529065825"/>
              </p:ext>
            </p:extLst>
          </p:nvPr>
        </p:nvGraphicFramePr>
        <p:xfrm>
          <a:off x="415635" y="2639292"/>
          <a:ext cx="4495994" cy="3512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198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608118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Introduction</a:t>
            </a:r>
          </a:p>
          <a:p>
            <a:endParaRPr lang="fr-FR" sz="2800" dirty="0" smtClean="0"/>
          </a:p>
          <a:p>
            <a:r>
              <a:rPr lang="fr-FR" sz="2800" dirty="0" smtClean="0"/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accent3">
                    <a:lumMod val="75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fr-FR" sz="2400" dirty="0" smtClean="0"/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Conclusion</a:t>
            </a:r>
            <a:endParaRPr lang="fr-F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07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081376"/>
          </a:xfrm>
        </p:spPr>
        <p:txBody>
          <a:bodyPr/>
          <a:lstStyle/>
          <a:p>
            <a:r>
              <a:rPr lang="fr-FR" dirty="0" smtClean="0"/>
              <a:t>ArgoUML</a:t>
            </a:r>
            <a:endParaRPr lang="fr-FR" dirty="0"/>
          </a:p>
        </p:txBody>
      </p:sp>
      <p:pic>
        <p:nvPicPr>
          <p:cNvPr id="5" name="Image 4" descr="\\univ-lyon1\enseignement\homes\r\p1401905\Bureau\welcome_screenshot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302" y="446088"/>
            <a:ext cx="6190440" cy="49911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519880335"/>
              </p:ext>
            </p:extLst>
          </p:nvPr>
        </p:nvGraphicFramePr>
        <p:xfrm>
          <a:off x="581890" y="2680855"/>
          <a:ext cx="4352243" cy="341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5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10000" y="2608118"/>
            <a:ext cx="88223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Introduction</a:t>
            </a:r>
          </a:p>
          <a:p>
            <a:endParaRPr lang="fr-FR" sz="2800" dirty="0" smtClean="0"/>
          </a:p>
          <a:p>
            <a:r>
              <a:rPr lang="fr-FR" sz="2800" dirty="0" smtClean="0"/>
              <a:t>Les principaux IDE orientés conception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Microsoft Visual Studio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ArgoUML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accent4">
                    <a:lumMod val="75000"/>
                  </a:schemeClr>
                </a:solidFill>
              </a:rPr>
              <a:t>SharpDevelop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PowerAMC</a:t>
            </a:r>
            <a:endParaRPr lang="fr-FR" sz="24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fr-FR" sz="2400" dirty="0" smtClean="0"/>
          </a:p>
          <a:p>
            <a:r>
              <a:rPr lang="fr-F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Conclusion</a:t>
            </a:r>
            <a:endParaRPr lang="fr-F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4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081376"/>
          </a:xfrm>
        </p:spPr>
        <p:txBody>
          <a:bodyPr/>
          <a:lstStyle/>
          <a:p>
            <a:r>
              <a:rPr lang="fr-FR" dirty="0" err="1" smtClean="0"/>
              <a:t>SharpDevelop</a:t>
            </a:r>
            <a:endParaRPr lang="fr-FR" dirty="0"/>
          </a:p>
        </p:txBody>
      </p:sp>
      <p:pic>
        <p:nvPicPr>
          <p:cNvPr id="1028" name="Picture 4" descr="http://static.icsharpcode.net/OpenSource/SD/TeaserSharpDevelop2OnVis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739" y="446089"/>
            <a:ext cx="6859351" cy="476599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40767192"/>
              </p:ext>
            </p:extLst>
          </p:nvPr>
        </p:nvGraphicFramePr>
        <p:xfrm>
          <a:off x="340360" y="2628477"/>
          <a:ext cx="4280324" cy="1772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425830735"/>
              </p:ext>
            </p:extLst>
          </p:nvPr>
        </p:nvGraphicFramePr>
        <p:xfrm>
          <a:off x="1073151" y="4560147"/>
          <a:ext cx="2749631" cy="1829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4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1">
        <p:bldAsOne/>
      </p:bldGraphic>
      <p:bldGraphic spid="8" grpId="1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onc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Conc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1539</TotalTime>
  <Words>195</Words>
  <Application>Microsoft Office PowerPoint</Application>
  <PresentationFormat>Grand écran</PresentationFormat>
  <Paragraphs>124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2</vt:lpstr>
      <vt:lpstr>Concis</vt:lpstr>
      <vt:lpstr>Les IDE orientés conception</vt:lpstr>
      <vt:lpstr>Sommaire</vt:lpstr>
      <vt:lpstr>Introduction</vt:lpstr>
      <vt:lpstr>Sommaire</vt:lpstr>
      <vt:lpstr>Microsoft Visual Studio</vt:lpstr>
      <vt:lpstr>Sommaire</vt:lpstr>
      <vt:lpstr>ArgoUML</vt:lpstr>
      <vt:lpstr>Sommaire</vt:lpstr>
      <vt:lpstr>SharpDevelop</vt:lpstr>
      <vt:lpstr>Sommaire</vt:lpstr>
      <vt:lpstr>PowerAMC</vt:lpstr>
      <vt:lpstr>Sommaire</vt:lpstr>
      <vt:lpstr>Conclusion</vt:lpstr>
      <vt:lpstr>Sources</vt:lpstr>
      <vt:lpstr>Merci de votre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IDE orientées conception</dc:title>
  <dc:creator>Fiona</dc:creator>
  <cp:lastModifiedBy>Fiona</cp:lastModifiedBy>
  <cp:revision>22</cp:revision>
  <dcterms:created xsi:type="dcterms:W3CDTF">2015-03-14T16:29:14Z</dcterms:created>
  <dcterms:modified xsi:type="dcterms:W3CDTF">2015-03-16T13:26:11Z</dcterms:modified>
</cp:coreProperties>
</file>