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59" r:id="rId7"/>
    <p:sldId id="266" r:id="rId8"/>
    <p:sldId id="267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D3E8D-8C63-4656-B496-32BE568398B1}" type="datetimeFigureOut">
              <a:rPr lang="fr-FR" smtClean="0"/>
              <a:t>20/03/2015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1A830-AD4E-4731-A0F0-2E2F17682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79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A830-AD4E-4731-A0F0-2E2F1768249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57B8-D5A3-4D0E-B63C-51462CFA3D61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6594-3051-49D6-A504-791681A28F7B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1CCC-C059-4742-A4FC-4D938C7D19D7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7580-D3EB-4B3C-BD64-C20D4443B3CD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B9DB-418B-4200-AE95-F2B354949784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F671-0899-48EA-BB39-BBBEE347C3D6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AE31-9AD1-4A60-A820-96A6D66419B0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969D-FDFE-4CE2-BBEC-A7D16F570D2F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91B2-1943-4B66-9207-804DA2D98874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7863-B2A5-4BF4-8977-B60BA6099A1B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8592-007A-44F2-850F-8FB338F21216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747F0-A78C-4516-9C2A-F0AAA8B0894B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E3F-8926-4F56-91D5-B71E85A08D58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561C-70E9-4162-9E81-C8E7D644F4B2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B64E-3AD4-44E8-A4E5-E39E1100F49A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E675-EA1F-4174-971B-855BCE1899B5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A708-654A-4AE1-A0E4-3A5B5A0A4898}" type="datetime1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8080/" TargetMode="External"/><Relationship Id="rId2" Type="http://schemas.openxmlformats.org/officeDocument/2006/relationships/hyperlink" Target="https://jenkins-ci.org/jenkins.jnl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I</a:t>
            </a:r>
            <a:r>
              <a:rPr lang="fr-FR" dirty="0" smtClean="0"/>
              <a:t>ntégration continue avec </a:t>
            </a:r>
            <a:r>
              <a:rPr lang="fr-FR" b="1" dirty="0" smtClean="0"/>
              <a:t>Jenkins</a:t>
            </a:r>
            <a:endParaRPr lang="en-GB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/>
          <a:p>
            <a:pPr algn="ctr"/>
            <a:r>
              <a:rPr lang="en-GB" dirty="0" smtClean="0"/>
              <a:t>OTHMAN Maroua - DUCROT </a:t>
            </a:r>
            <a:r>
              <a:rPr lang="en-GB" dirty="0" err="1" smtClean="0"/>
              <a:t>Lauriane</a:t>
            </a:r>
            <a:r>
              <a:rPr lang="en-GB" dirty="0" smtClean="0"/>
              <a:t> - ESCURE Philippe - JOLY </a:t>
            </a:r>
            <a:r>
              <a:rPr lang="en-GB" dirty="0" err="1" smtClean="0"/>
              <a:t>Aurélien</a:t>
            </a:r>
            <a:r>
              <a:rPr lang="en-GB" dirty="0" smtClean="0"/>
              <a:t> &amp; DESPREZ </a:t>
            </a:r>
            <a:r>
              <a:rPr lang="en-GB" dirty="0" err="1" smtClean="0"/>
              <a:t>Jérome</a:t>
            </a:r>
            <a:endParaRPr lang="en-GB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465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de votre attention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fr-FR" sz="3600" dirty="0" smtClean="0">
                <a:solidFill>
                  <a:schemeClr val="bg2">
                    <a:lumMod val="25000"/>
                  </a:schemeClr>
                </a:solidFill>
              </a:rPr>
              <a:t>Avez-vous des questions ?</a:t>
            </a:r>
            <a:endParaRPr lang="fr-F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100" name="Picture 4" descr="http://image.jeuxvideo.com/images/pc/q/p/qpucpc00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537" y="1026754"/>
            <a:ext cx="4723399" cy="24311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9736320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r>
              <a:rPr lang="en-GB" dirty="0" smtClean="0"/>
              <a:t> :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1) Introduction</a:t>
            </a:r>
          </a:p>
          <a:p>
            <a:endParaRPr lang="fr-FR" dirty="0" smtClean="0"/>
          </a:p>
          <a:p>
            <a:r>
              <a:rPr lang="fr-FR" dirty="0"/>
              <a:t>2</a:t>
            </a:r>
            <a:r>
              <a:rPr lang="fr-FR" dirty="0" smtClean="0"/>
              <a:t>) Présentation du projet</a:t>
            </a:r>
          </a:p>
          <a:p>
            <a:endParaRPr lang="fr-FR" dirty="0" smtClean="0"/>
          </a:p>
          <a:p>
            <a:r>
              <a:rPr lang="fr-FR" dirty="0" smtClean="0"/>
              <a:t>3) Technologies utilisées </a:t>
            </a:r>
          </a:p>
          <a:p>
            <a:endParaRPr lang="fr-FR" dirty="0"/>
          </a:p>
          <a:p>
            <a:r>
              <a:rPr lang="fr-FR" dirty="0" smtClean="0"/>
              <a:t>4) Démo </a:t>
            </a:r>
          </a:p>
          <a:p>
            <a:endParaRPr lang="fr-FR" dirty="0"/>
          </a:p>
          <a:p>
            <a:r>
              <a:rPr lang="fr-FR" dirty="0" smtClean="0"/>
              <a:t>5) Conclusion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20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9621" y="643711"/>
            <a:ext cx="8911687" cy="1280890"/>
          </a:xfrm>
        </p:spPr>
        <p:txBody>
          <a:bodyPr/>
          <a:lstStyle/>
          <a:p>
            <a:r>
              <a:rPr lang="fr-FR" dirty="0"/>
              <a:t>Intégration continue - Rappel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48524" y="6976056"/>
            <a:ext cx="8283189" cy="3777622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pic>
        <p:nvPicPr>
          <p:cNvPr id="1026" name="Picture 2" descr="http://igm.univ-mlv.fr/~dr/XPOSE2010/Lecharpentier_Jenkins/images/process-with-c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441" y="4826343"/>
            <a:ext cx="8391525" cy="184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gm.univ-mlv.fr/~dr/XPOSE2010/Lecharpentier_Jenkins/images/process-without-c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441" y="3280882"/>
            <a:ext cx="83915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69621" y="2982621"/>
            <a:ext cx="3029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Sans intégration continue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9621" y="4471507"/>
            <a:ext cx="3126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Avec intégration continue</a:t>
            </a:r>
          </a:p>
        </p:txBody>
      </p:sp>
      <p:sp>
        <p:nvSpPr>
          <p:cNvPr id="7" name="Rectangle 6"/>
          <p:cNvSpPr/>
          <p:nvPr/>
        </p:nvSpPr>
        <p:spPr>
          <a:xfrm>
            <a:off x="1973441" y="1622697"/>
            <a:ext cx="83915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Ensemble </a:t>
            </a:r>
            <a:r>
              <a:rPr lang="fr-FR" dirty="0"/>
              <a:t>de pratiques </a:t>
            </a: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Vérification de </a:t>
            </a:r>
            <a:r>
              <a:rPr lang="fr-FR" dirty="0"/>
              <a:t>chaque modification de code source </a:t>
            </a: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Pas </a:t>
            </a:r>
            <a:r>
              <a:rPr lang="fr-FR" dirty="0"/>
              <a:t>de régression dans </a:t>
            </a:r>
            <a:r>
              <a:rPr lang="fr-FR" dirty="0" smtClean="0"/>
              <a:t>l'application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505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du projet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1" y="2133600"/>
            <a:ext cx="9040411" cy="3777622"/>
          </a:xfrm>
        </p:spPr>
        <p:txBody>
          <a:bodyPr/>
          <a:lstStyle/>
          <a:p>
            <a:r>
              <a:rPr lang="fr-FR" sz="2800" dirty="0" smtClean="0"/>
              <a:t> Création </a:t>
            </a:r>
            <a:r>
              <a:rPr lang="fr-FR" sz="2800" dirty="0"/>
              <a:t>d'un blog simple avec les technologies </a:t>
            </a:r>
          </a:p>
          <a:p>
            <a:pPr lvl="1"/>
            <a:r>
              <a:rPr lang="fr-FR" sz="2800" dirty="0" smtClean="0"/>
              <a:t> </a:t>
            </a:r>
            <a:r>
              <a:rPr lang="fr-FR" sz="2800" dirty="0" err="1" smtClean="0"/>
              <a:t>nodejs</a:t>
            </a:r>
            <a:r>
              <a:rPr lang="fr-FR" sz="2800" dirty="0" smtClean="0"/>
              <a:t> </a:t>
            </a:r>
            <a:r>
              <a:rPr lang="fr-FR" sz="2800" dirty="0"/>
              <a:t>(script),</a:t>
            </a:r>
          </a:p>
          <a:p>
            <a:pPr lvl="1"/>
            <a:r>
              <a:rPr lang="fr-FR" sz="2800" dirty="0"/>
              <a:t> </a:t>
            </a:r>
            <a:r>
              <a:rPr lang="fr-FR" sz="2800" dirty="0" err="1"/>
              <a:t>mangoDB</a:t>
            </a:r>
            <a:r>
              <a:rPr lang="fr-FR" sz="2800" dirty="0"/>
              <a:t> (stockage)</a:t>
            </a:r>
          </a:p>
          <a:p>
            <a:pPr marL="342900" lvl="1" indent="-342900"/>
            <a:endParaRPr lang="fr-FR" sz="2800" dirty="0" smtClean="0"/>
          </a:p>
          <a:p>
            <a:pPr marL="342900" lvl="1" indent="-342900"/>
            <a:r>
              <a:rPr lang="fr-FR" sz="2800" dirty="0" smtClean="0"/>
              <a:t> Démarche </a:t>
            </a:r>
            <a:r>
              <a:rPr lang="fr-FR" sz="2800" dirty="0"/>
              <a:t>d’intégration continue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71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742" y="303117"/>
            <a:ext cx="8911687" cy="1280890"/>
          </a:xfrm>
        </p:spPr>
        <p:txBody>
          <a:bodyPr/>
          <a:lstStyle/>
          <a:p>
            <a:r>
              <a:rPr lang="fr-FR" dirty="0" smtClean="0"/>
              <a:t>Technologies utilisées 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02127" y="1669531"/>
            <a:ext cx="3516611" cy="1366415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6" name="Picture 4" descr="http://www.fastly.com/img/customers/casestudy/github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042" y="3618344"/>
            <a:ext cx="4193686" cy="89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wiki.jenkins-ci.org/download/attachments/2916393/logo-title.png?version=1&amp;modificationDate=1302753947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042" y="1584007"/>
            <a:ext cx="4193686" cy="134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fbcdn-sphotos-h-a.akamaihd.net/hphotos-ak-xpa1/v/t34.0-12/11084591_725094404255309_411851033_n.jpg?oh=4649574c88ba98185ee06f2dee9ff103&amp;oe=550F55F4&amp;__gda__=1427014379_ae8b04b98e7c60621a5f5ce416afae5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122" y="4066866"/>
            <a:ext cx="2822620" cy="204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upload.wikimedia.org/wikipedia/en/a/a9/Heroku_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042" y="5267459"/>
            <a:ext cx="4193686" cy="139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à coins arrondis 6"/>
          <p:cNvSpPr/>
          <p:nvPr/>
        </p:nvSpPr>
        <p:spPr>
          <a:xfrm>
            <a:off x="921695" y="1493949"/>
            <a:ext cx="5440468" cy="517140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3554569" y="2743200"/>
            <a:ext cx="489397" cy="746975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 rot="10800000">
            <a:off x="3554569" y="4749774"/>
            <a:ext cx="489397" cy="746975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5718219" y="2065223"/>
            <a:ext cx="1725769" cy="515218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7533047" y="1322915"/>
            <a:ext cx="4148092" cy="1999834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7533047" y="3728731"/>
            <a:ext cx="4148092" cy="2789062"/>
          </a:xfrm>
          <a:prstGeom prst="roundRect">
            <a:avLst/>
          </a:prstGeom>
          <a:noFill/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 rot="10800000">
            <a:off x="5718220" y="3935745"/>
            <a:ext cx="1721505" cy="515218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605118" y="1175056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Déploiement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: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805916" y="1023463"/>
            <a:ext cx="1822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Tests unitaires :</a:t>
            </a:r>
            <a:endParaRPr lang="fr-F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805916" y="3426237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Application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: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576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0" grpId="0" animBg="1"/>
      <p:bldP spid="17" grpId="0" animBg="1"/>
      <p:bldP spid="18" grpId="0" animBg="1"/>
      <p:bldP spid="19" grpId="0" animBg="1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Jenkins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Avantages :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48771" y="2719275"/>
            <a:ext cx="4342893" cy="2940886"/>
          </a:xfrm>
        </p:spPr>
        <p:txBody>
          <a:bodyPr/>
          <a:lstStyle/>
          <a:p>
            <a:r>
              <a:rPr lang="fr-FR" dirty="0" smtClean="0"/>
              <a:t>Open source</a:t>
            </a:r>
          </a:p>
          <a:p>
            <a:r>
              <a:rPr lang="fr-FR" dirty="0" smtClean="0"/>
              <a:t>Facile à installer</a:t>
            </a:r>
          </a:p>
          <a:p>
            <a:r>
              <a:rPr lang="fr-FR" dirty="0" smtClean="0"/>
              <a:t>Protection de code</a:t>
            </a:r>
          </a:p>
          <a:p>
            <a:r>
              <a:rPr lang="fr-FR" dirty="0"/>
              <a:t>Plus sécurisé  </a:t>
            </a:r>
            <a:endParaRPr lang="fr-FR" dirty="0" smtClean="0"/>
          </a:p>
          <a:p>
            <a:r>
              <a:rPr lang="fr-FR" dirty="0"/>
              <a:t>Des nombreuses </a:t>
            </a:r>
            <a:r>
              <a:rPr lang="fr-FR" dirty="0" smtClean="0"/>
              <a:t>configurations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Inconvénients :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166957" y="2962140"/>
            <a:ext cx="4338674" cy="2937657"/>
          </a:xfrm>
        </p:spPr>
        <p:txBody>
          <a:bodyPr/>
          <a:lstStyle/>
          <a:p>
            <a:r>
              <a:rPr lang="fr-FR" dirty="0" smtClean="0"/>
              <a:t>Prise en mains difficile </a:t>
            </a:r>
          </a:p>
          <a:p>
            <a:r>
              <a:rPr lang="fr-FR" dirty="0" smtClean="0"/>
              <a:t>Peu demander beaucoup de ressources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052" name="Picture 4" descr="https://wiki.jenkins-ci.org/download/attachments/2916393/logo-title.png?version=1&amp;modificationDate=1302753947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041" y="4725773"/>
            <a:ext cx="6629892" cy="213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3537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 de Jenkins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Télécharger Jenkins : </a:t>
            </a:r>
            <a:r>
              <a:rPr lang="fr-FR" dirty="0" smtClean="0">
                <a:hlinkClick r:id="rId2"/>
              </a:rPr>
              <a:t>https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jenkins-ci.org/jenkins.jnlp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Installer Jenkins </a:t>
            </a:r>
          </a:p>
          <a:p>
            <a:endParaRPr lang="fr-FR" dirty="0" smtClean="0"/>
          </a:p>
          <a:p>
            <a:r>
              <a:rPr lang="fr-FR" dirty="0" smtClean="0"/>
              <a:t>Accès à Jenkins </a:t>
            </a:r>
            <a:r>
              <a:rPr lang="fr-FR" dirty="0"/>
              <a:t>via : </a:t>
            </a:r>
            <a:r>
              <a:rPr lang="fr-FR" u="sng" dirty="0">
                <a:solidFill>
                  <a:srgbClr val="00B0F0"/>
                </a:solidFill>
                <a:hlinkClick r:id="rId3"/>
              </a:rPr>
              <a:t>http://localhost:8080</a:t>
            </a:r>
            <a:r>
              <a:rPr lang="fr-FR" u="sng" dirty="0" smtClean="0">
                <a:solidFill>
                  <a:srgbClr val="00B0F0"/>
                </a:solidFill>
                <a:hlinkClick r:id="rId3"/>
              </a:rPr>
              <a:t>/</a:t>
            </a:r>
            <a:endParaRPr lang="fr-FR" u="sng" dirty="0" smtClean="0">
              <a:solidFill>
                <a:srgbClr val="00B0F0"/>
              </a:solidFill>
            </a:endParaRPr>
          </a:p>
          <a:p>
            <a:endParaRPr lang="fr-FR" u="sng" dirty="0" smtClean="0">
              <a:solidFill>
                <a:srgbClr val="00B0F0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Ajouter et configurer un job 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04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Configurer </a:t>
            </a:r>
            <a:r>
              <a:rPr lang="fr-FR" dirty="0"/>
              <a:t>un job </a:t>
            </a:r>
            <a:r>
              <a:rPr lang="fr-FR" dirty="0" smtClean="0"/>
              <a:t>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122" name="Picture 2" descr="https://fbcdn-sphotos-h-a.akamaihd.net/hphotos-ak-xpf1/v/t35.0-12/11068176_725123287585754_479919726_o.jpg?oh=72e9201991673351fedabee7cac2162c&amp;oe=550E7579&amp;__gda__=1426984356_608ef0cd1c4d499fe339f1a36c4e69a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29" y="1673180"/>
            <a:ext cx="11660188" cy="465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847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35422" y="1407017"/>
            <a:ext cx="8915399" cy="2262781"/>
          </a:xfrm>
        </p:spPr>
        <p:txBody>
          <a:bodyPr/>
          <a:lstStyle/>
          <a:p>
            <a:pPr algn="ctr"/>
            <a:r>
              <a:rPr lang="fr-FR" b="1" dirty="0" smtClean="0"/>
              <a:t>Démonstration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168</TotalTime>
  <Words>177</Words>
  <Application>Microsoft Office PowerPoint</Application>
  <PresentationFormat>Grand écran</PresentationFormat>
  <Paragraphs>63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Brin</vt:lpstr>
      <vt:lpstr>Intégration continue avec Jenkins</vt:lpstr>
      <vt:lpstr>Sommaire :</vt:lpstr>
      <vt:lpstr>Intégration continue - Rappel</vt:lpstr>
      <vt:lpstr>Présentation du projet </vt:lpstr>
      <vt:lpstr>Technologies utilisées </vt:lpstr>
      <vt:lpstr>Pourquoi Jenkins ?</vt:lpstr>
      <vt:lpstr>Installation de Jenkins :</vt:lpstr>
      <vt:lpstr>Configurer un job : </vt:lpstr>
      <vt:lpstr>Démonstration  </vt:lpstr>
      <vt:lpstr>Merci de votre attention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Intégration continue avec Jenkins</dc:title>
  <dc:creator>maroua othman</dc:creator>
  <cp:lastModifiedBy>Philippe Escure</cp:lastModifiedBy>
  <cp:revision>17</cp:revision>
  <dcterms:created xsi:type="dcterms:W3CDTF">2015-03-20T12:49:05Z</dcterms:created>
  <dcterms:modified xsi:type="dcterms:W3CDTF">2015-03-20T15:38:42Z</dcterms:modified>
</cp:coreProperties>
</file>