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11500" dirty="0" smtClean="0"/>
              <a:t>Les IDE</a:t>
            </a:r>
            <a:endParaRPr lang="fr-FR" sz="115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232899" y="4409080"/>
            <a:ext cx="2424113" cy="1953620"/>
          </a:xfrm>
        </p:spPr>
        <p:txBody>
          <a:bodyPr>
            <a:noAutofit/>
          </a:bodyPr>
          <a:lstStyle/>
          <a:p>
            <a:r>
              <a:rPr lang="fr-FR" dirty="0" smtClean="0"/>
              <a:t>DUGELET Aubin</a:t>
            </a:r>
          </a:p>
          <a:p>
            <a:r>
              <a:rPr lang="fr-FR" dirty="0" err="1" smtClean="0"/>
              <a:t>Kieny</a:t>
            </a:r>
            <a:r>
              <a:rPr lang="fr-FR" dirty="0" smtClean="0"/>
              <a:t> valentin</a:t>
            </a:r>
          </a:p>
          <a:p>
            <a:r>
              <a:rPr lang="fr-FR" dirty="0" smtClean="0"/>
              <a:t>Martins </a:t>
            </a:r>
            <a:r>
              <a:rPr lang="fr-FR" dirty="0" err="1" smtClean="0"/>
              <a:t>dylan</a:t>
            </a:r>
            <a:endParaRPr lang="fr-FR" dirty="0" smtClean="0"/>
          </a:p>
          <a:p>
            <a:r>
              <a:rPr lang="fr-FR" dirty="0" smtClean="0"/>
              <a:t>Blanc Maxime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070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21889" cy="1400530"/>
          </a:xfrm>
        </p:spPr>
        <p:txBody>
          <a:bodyPr/>
          <a:lstStyle/>
          <a:p>
            <a:r>
              <a:rPr lang="fr-FR" sz="4000" dirty="0" smtClean="0"/>
              <a:t>Les recommandations de </a:t>
            </a:r>
            <a:r>
              <a:rPr lang="fr-FR" sz="4000" dirty="0" err="1" smtClean="0"/>
              <a:t>Kodon</a:t>
            </a:r>
            <a:r>
              <a:rPr lang="fr-FR" sz="4000" dirty="0"/>
              <a:t> </a:t>
            </a:r>
            <a:r>
              <a:rPr lang="fr-FR" sz="4000" dirty="0" smtClean="0"/>
              <a:t>Futé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3" y="2052919"/>
            <a:ext cx="2296956" cy="2176182"/>
          </a:xfrm>
        </p:spPr>
        <p:txBody>
          <a:bodyPr/>
          <a:lstStyle/>
          <a:p>
            <a:r>
              <a:rPr lang="fr-FR" sz="2400" dirty="0" err="1" smtClean="0"/>
              <a:t>Aptana</a:t>
            </a:r>
            <a:r>
              <a:rPr lang="fr-FR" sz="2400" dirty="0" smtClean="0"/>
              <a:t> studio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1" y="1775752"/>
            <a:ext cx="6575266" cy="43484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1" y="1775752"/>
            <a:ext cx="7150310" cy="43484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37" y="3265713"/>
            <a:ext cx="1433433" cy="14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21889" cy="1400530"/>
          </a:xfrm>
        </p:spPr>
        <p:txBody>
          <a:bodyPr/>
          <a:lstStyle/>
          <a:p>
            <a:r>
              <a:rPr lang="fr-FR" sz="4000" dirty="0" smtClean="0"/>
              <a:t>Les recommandations de </a:t>
            </a:r>
            <a:r>
              <a:rPr lang="fr-FR" sz="4000" dirty="0" err="1" smtClean="0"/>
              <a:t>Kodon</a:t>
            </a:r>
            <a:r>
              <a:rPr lang="fr-FR" sz="4000" dirty="0"/>
              <a:t> </a:t>
            </a:r>
            <a:r>
              <a:rPr lang="fr-FR" sz="4000" dirty="0" smtClean="0"/>
              <a:t>Futé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Python IDLE</a:t>
            </a: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1" y="1775752"/>
            <a:ext cx="6921500" cy="43557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06" y="3258029"/>
            <a:ext cx="1460928" cy="14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IDE vous avez dit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52088" cy="4195481"/>
          </a:xfrm>
        </p:spPr>
        <p:txBody>
          <a:bodyPr>
            <a:normAutofit/>
          </a:bodyPr>
          <a:lstStyle/>
          <a:p>
            <a:r>
              <a:rPr lang="fr-FR" sz="2800" dirty="0" smtClean="0"/>
              <a:t>Ou EDI (en bon français)</a:t>
            </a:r>
          </a:p>
          <a:p>
            <a:r>
              <a:rPr lang="fr-FR" sz="2800" i="1" dirty="0" err="1" smtClean="0"/>
              <a:t>Integrating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Environment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Development</a:t>
            </a:r>
            <a:endParaRPr lang="fr-FR" sz="2800" i="1" dirty="0" smtClean="0"/>
          </a:p>
          <a:p>
            <a:r>
              <a:rPr lang="fr-FR" sz="2800" i="1" dirty="0" smtClean="0"/>
              <a:t>Environnement de Développement Intégré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4372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IDE </a:t>
            </a:r>
            <a:r>
              <a:rPr lang="fr-FR" sz="3600" baseline="54000" dirty="0" smtClean="0"/>
              <a:t>©</a:t>
            </a:r>
            <a:r>
              <a:rPr lang="fr-FR" dirty="0" smtClean="0"/>
              <a:t> : </a:t>
            </a:r>
            <a:r>
              <a:rPr lang="fr-FR" dirty="0" err="1" smtClean="0"/>
              <a:t>since</a:t>
            </a:r>
            <a:r>
              <a:rPr lang="fr-FR" dirty="0" smtClean="0"/>
              <a:t> 1980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9539288" cy="4195481"/>
          </a:xfrm>
        </p:spPr>
        <p:txBody>
          <a:bodyPr>
            <a:normAutofit/>
          </a:bodyPr>
          <a:lstStyle/>
          <a:p>
            <a:pPr lvl="1"/>
            <a:r>
              <a:rPr lang="fr-FR" sz="2800" dirty="0" smtClean="0"/>
              <a:t>Assister/Formaliser création logiciel</a:t>
            </a:r>
          </a:p>
          <a:p>
            <a:pPr lvl="1"/>
            <a:r>
              <a:rPr lang="fr-FR" sz="2800" dirty="0" smtClean="0"/>
              <a:t>Outils assistant le développeur </a:t>
            </a:r>
          </a:p>
          <a:p>
            <a:pPr lvl="1"/>
            <a:r>
              <a:rPr lang="fr-FR" sz="2800" dirty="0" err="1" smtClean="0"/>
              <a:t>Amélirorer</a:t>
            </a:r>
            <a:r>
              <a:rPr lang="fr-FR" sz="2800" dirty="0" smtClean="0"/>
              <a:t> documentation du code</a:t>
            </a:r>
          </a:p>
          <a:p>
            <a:pPr lvl="1"/>
            <a:r>
              <a:rPr lang="fr-FR" sz="2800" dirty="0"/>
              <a:t>D</a:t>
            </a:r>
            <a:r>
              <a:rPr lang="fr-FR" sz="2800" dirty="0" smtClean="0"/>
              <a:t>éfinition</a:t>
            </a:r>
            <a:r>
              <a:rPr lang="fr-FR" sz="2800" dirty="0"/>
              <a:t>, conception, </a:t>
            </a:r>
            <a:r>
              <a:rPr lang="fr-FR" sz="2800" dirty="0" smtClean="0"/>
              <a:t>programmation</a:t>
            </a:r>
            <a:endParaRPr lang="fr-FR" sz="2800" dirty="0"/>
          </a:p>
          <a:p>
            <a:pPr lvl="1"/>
            <a:r>
              <a:rPr lang="fr-FR" sz="2800" dirty="0" smtClean="0"/>
              <a:t>Plus </a:t>
            </a:r>
            <a:r>
              <a:rPr lang="fr-FR" sz="2800" dirty="0"/>
              <a:t>tard test et </a:t>
            </a:r>
            <a:r>
              <a:rPr lang="fr-FR" sz="2800" dirty="0" smtClean="0"/>
              <a:t>maintenance</a:t>
            </a:r>
          </a:p>
          <a:p>
            <a:pPr marL="457200" lvl="1" indent="0">
              <a:buNone/>
            </a:pPr>
            <a:endParaRPr lang="fr-FR" sz="2800" dirty="0"/>
          </a:p>
          <a:p>
            <a:pPr lvl="1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143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recette magique pour un 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Une interface graphique</a:t>
            </a:r>
          </a:p>
          <a:p>
            <a:r>
              <a:rPr lang="fr-FR" sz="2800" dirty="0" smtClean="0"/>
              <a:t>Sélectionner fichier, définir options, lancer opérations</a:t>
            </a:r>
          </a:p>
          <a:p>
            <a:r>
              <a:rPr lang="fr-FR" sz="2800" dirty="0" smtClean="0"/>
              <a:t>Editeur de code source</a:t>
            </a:r>
          </a:p>
          <a:p>
            <a:r>
              <a:rPr lang="fr-FR" sz="2800" smtClean="0"/>
              <a:t>Un compilateur</a:t>
            </a:r>
            <a:endParaRPr lang="fr-FR" sz="2800" dirty="0" smtClean="0"/>
          </a:p>
          <a:p>
            <a:r>
              <a:rPr lang="fr-FR" sz="2800" dirty="0" smtClean="0"/>
              <a:t>Outil de débogage</a:t>
            </a:r>
          </a:p>
        </p:txBody>
      </p:sp>
    </p:spTree>
    <p:extLst>
      <p:ext uri="{BB962C8B-B14F-4D97-AF65-F5344CB8AC3E}">
        <p14:creationId xmlns:p14="http://schemas.microsoft.com/office/powerpoint/2010/main" val="25383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recette magique pour un IDE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37" y="1366837"/>
            <a:ext cx="8415063" cy="5078257"/>
          </a:xfrm>
        </p:spPr>
      </p:pic>
    </p:spTree>
    <p:extLst>
      <p:ext uri="{BB962C8B-B14F-4D97-AF65-F5344CB8AC3E}">
        <p14:creationId xmlns:p14="http://schemas.microsoft.com/office/powerpoint/2010/main" val="27612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21889" cy="1400530"/>
          </a:xfrm>
        </p:spPr>
        <p:txBody>
          <a:bodyPr/>
          <a:lstStyle/>
          <a:p>
            <a:r>
              <a:rPr lang="fr-FR" sz="4000" dirty="0" smtClean="0"/>
              <a:t>Les recommandations de </a:t>
            </a:r>
            <a:r>
              <a:rPr lang="fr-FR" sz="4000" dirty="0" err="1" smtClean="0"/>
              <a:t>Kodon</a:t>
            </a:r>
            <a:r>
              <a:rPr lang="fr-FR" sz="4000" dirty="0"/>
              <a:t> </a:t>
            </a:r>
            <a:r>
              <a:rPr lang="fr-FR" sz="4000" dirty="0" smtClean="0"/>
              <a:t>Futé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Code::Blocks</a:t>
            </a:r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1" y="1775752"/>
            <a:ext cx="6763014" cy="4472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13" y="3268194"/>
            <a:ext cx="1639186" cy="15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21889" cy="1400530"/>
          </a:xfrm>
        </p:spPr>
        <p:txBody>
          <a:bodyPr/>
          <a:lstStyle/>
          <a:p>
            <a:r>
              <a:rPr lang="fr-FR" sz="4000" dirty="0" smtClean="0"/>
              <a:t>Les recommandations de </a:t>
            </a:r>
            <a:r>
              <a:rPr lang="fr-FR" sz="4000" dirty="0" err="1" smtClean="0"/>
              <a:t>Kodon</a:t>
            </a:r>
            <a:r>
              <a:rPr lang="fr-FR" sz="4000" dirty="0"/>
              <a:t> </a:t>
            </a:r>
            <a:r>
              <a:rPr lang="fr-FR" sz="4000" dirty="0" smtClean="0"/>
              <a:t>Futé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err="1" smtClean="0"/>
              <a:t>NetBeans</a:t>
            </a: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56" y="3151020"/>
            <a:ext cx="1714500" cy="1714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1" y="1775752"/>
            <a:ext cx="7157243" cy="43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21889" cy="1400530"/>
          </a:xfrm>
        </p:spPr>
        <p:txBody>
          <a:bodyPr/>
          <a:lstStyle/>
          <a:p>
            <a:r>
              <a:rPr lang="fr-FR" sz="4000" dirty="0" smtClean="0"/>
              <a:t>Les recommandations de </a:t>
            </a:r>
            <a:r>
              <a:rPr lang="fr-FR" sz="4000" dirty="0" err="1" smtClean="0"/>
              <a:t>Kodon</a:t>
            </a:r>
            <a:r>
              <a:rPr lang="fr-FR" sz="4000" dirty="0"/>
              <a:t> </a:t>
            </a:r>
            <a:r>
              <a:rPr lang="fr-FR" sz="4000" dirty="0" smtClean="0"/>
              <a:t>Futé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err="1" smtClean="0"/>
              <a:t>IntelliJ</a:t>
            </a:r>
            <a:r>
              <a:rPr lang="fr-FR" sz="2400" dirty="0" smtClean="0"/>
              <a:t> IDEA</a:t>
            </a: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00" y="1774800"/>
            <a:ext cx="7770812" cy="4348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92" y="3125731"/>
            <a:ext cx="1678265" cy="167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21889" cy="1400530"/>
          </a:xfrm>
        </p:spPr>
        <p:txBody>
          <a:bodyPr/>
          <a:lstStyle/>
          <a:p>
            <a:r>
              <a:rPr lang="fr-FR" sz="4000" dirty="0" smtClean="0"/>
              <a:t>Les recommandations de </a:t>
            </a:r>
            <a:r>
              <a:rPr lang="fr-FR" sz="4000" dirty="0" err="1" smtClean="0"/>
              <a:t>Kodon</a:t>
            </a:r>
            <a:r>
              <a:rPr lang="fr-FR" sz="4000" dirty="0"/>
              <a:t> </a:t>
            </a:r>
            <a:r>
              <a:rPr lang="fr-FR" sz="4000" dirty="0" smtClean="0"/>
              <a:t>Futé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Eclipse</a:t>
            </a: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1" y="1775752"/>
            <a:ext cx="6701858" cy="40274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96" y="3131789"/>
            <a:ext cx="1703421" cy="170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</TotalTime>
  <Words>128</Words>
  <Application>Microsoft Office PowerPoint</Application>
  <PresentationFormat>Grand écran</PresentationFormat>
  <Paragraphs>34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Les IDE</vt:lpstr>
      <vt:lpstr>IDE vous avez dit ?</vt:lpstr>
      <vt:lpstr>IDE © : since 1980</vt:lpstr>
      <vt:lpstr>La recette magique pour un IDE</vt:lpstr>
      <vt:lpstr>La recette magique pour un IDE</vt:lpstr>
      <vt:lpstr>Les recommandations de Kodon Futé</vt:lpstr>
      <vt:lpstr>Les recommandations de Kodon Futé</vt:lpstr>
      <vt:lpstr>Les recommandations de Kodon Futé</vt:lpstr>
      <vt:lpstr>Les recommandations de Kodon Futé</vt:lpstr>
      <vt:lpstr>Les recommandations de Kodon Futé</vt:lpstr>
      <vt:lpstr>Les recommandations de Kodon Futé</vt:lpstr>
    </vt:vector>
  </TitlesOfParts>
  <Company>Universite Lyon1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IDE</dc:title>
  <dc:creator>info etu</dc:creator>
  <cp:lastModifiedBy>info etu</cp:lastModifiedBy>
  <cp:revision>10</cp:revision>
  <dcterms:created xsi:type="dcterms:W3CDTF">2015-03-12T09:23:37Z</dcterms:created>
  <dcterms:modified xsi:type="dcterms:W3CDTF">2015-03-16T13:25:57Z</dcterms:modified>
</cp:coreProperties>
</file>