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4308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142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3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94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86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73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449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24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30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04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6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89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8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panoramique avec légen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tion avec légen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  <p:sp>
        <p:nvSpPr>
          <p:cNvPr id="93" name="Shape 93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2200" b="0" i="0" u="none" strike="noStrike" cap="none" baseline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2200" b="0" i="0" u="none" strike="noStrike" cap="none" baseline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e n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0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 colonnes d’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5pPr>
            <a:lvl6pPr marL="2506000" marR="0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6pPr>
            <a:lvl7pPr marL="29718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7pPr>
            <a:lvl8pPr marL="34290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8pPr>
            <a:lvl9pPr marL="38862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154937" y="2205977"/>
            <a:ext cx="8825700" cy="21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Les outils de prototypage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49523" y="5857850"/>
            <a:ext cx="11810699" cy="86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</a:pPr>
            <a:r>
              <a:rPr lang="fr-FR" sz="2000" b="0" i="0" u="none" strike="noStrike" cap="none" baseline="0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Par : </a:t>
            </a:r>
            <a:r>
              <a:rPr lang="fr-FR" sz="2000" b="0" i="0" u="none" strike="noStrike" cap="none" baseline="0" dirty="0" err="1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Sahin</a:t>
            </a:r>
            <a:r>
              <a:rPr lang="fr-FR" sz="2000" b="0" i="0" u="none" strike="noStrike" cap="none" baseline="0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 Nil -</a:t>
            </a:r>
            <a:r>
              <a:rPr lang="fr-FR" sz="2000" b="0" i="0" u="none" strike="noStrike" cap="none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 Eng Charles - </a:t>
            </a:r>
            <a:r>
              <a:rPr lang="fr-FR" sz="2000" b="0" i="0" u="none" strike="noStrike" cap="none" dirty="0" err="1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Ginet</a:t>
            </a:r>
            <a:r>
              <a:rPr lang="fr-FR" sz="2000" b="0" i="0" u="none" strike="noStrike" cap="none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 Axel - </a:t>
            </a:r>
            <a:r>
              <a:rPr lang="fr-FR" sz="2000" b="0" i="0" u="none" strike="noStrike" cap="none" dirty="0" err="1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Koita</a:t>
            </a:r>
            <a:r>
              <a:rPr lang="fr-FR" sz="2000" b="0" i="0" u="none" strike="noStrike" cap="none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 Baba - </a:t>
            </a:r>
            <a:r>
              <a:rPr lang="fr-FR" sz="2000" b="0" i="0" u="none" strike="noStrike" cap="none" dirty="0" err="1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Prele</a:t>
            </a:r>
            <a:r>
              <a:rPr lang="fr-FR" sz="2000" b="0" i="0" u="none" strike="noStrike" cap="none" dirty="0" smtClean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 Fanny (G2S2)</a:t>
            </a:r>
            <a:endParaRPr sz="2000" b="0" i="0" u="none" strike="noStrike" cap="none" baseline="0" dirty="0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200">
                <a:solidFill>
                  <a:srgbClr val="FFFFFF"/>
                </a:solidFill>
              </a:rPr>
              <a:t>Démonstration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5114"/>
          <a:stretch/>
        </p:blipFill>
        <p:spPr>
          <a:xfrm>
            <a:off x="1699225" y="1634200"/>
            <a:ext cx="7864174" cy="41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620260" y="418641"/>
            <a:ext cx="462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10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200">
                <a:solidFill>
                  <a:srgbClr val="FFFFFF"/>
                </a:solidFill>
              </a:rPr>
              <a:t>Démonstration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5015"/>
          <a:stretch/>
        </p:blipFill>
        <p:spPr>
          <a:xfrm>
            <a:off x="1696175" y="1510075"/>
            <a:ext cx="8606824" cy="45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620260" y="418641"/>
            <a:ext cx="47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11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150350" y="2634825"/>
            <a:ext cx="8531400" cy="25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sz="4200">
                <a:solidFill>
                  <a:srgbClr val="FFFFFF"/>
                </a:solidFill>
              </a:rPr>
              <a:t>Prototypage terminé… Place à la conception.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620260" y="418641"/>
            <a:ext cx="52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12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Sommaire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I - Introduction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II - Intérêt d’utilisation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III - Logiciels de prototypage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1 - Balsamiq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2 - WireFrameSketcher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IV - Démonstration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2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Étape</a:t>
            </a: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clef dans le processus de création d’une application.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Elle se situe après la réalisation du cahier des charges, et avant la phase de conception proprement dite.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Crée une maquette pour mieux satisfaire le besoin du client.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Nombreux logiciels de prototypage</a:t>
            </a: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Balsamiq,</a:t>
            </a: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Axure, </a:t>
            </a: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iPLotz</a:t>
            </a: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WireFrameSketcher...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Sommaire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- Introduction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II - Intérêt d’utilisation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III - Logiciels de prototypage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1 - Balsamiq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2 - WireFrameSketcher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IV - Démonstration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4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Intérêt d’utilisation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Conception collaborative facilitée.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 avant-vente du concept.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Réutilisation facilitée.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estrial"/>
              <a:buChar char="-"/>
            </a:pPr>
            <a:r>
              <a:rPr lang="fr-FR"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Moins de prototypes physiques.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5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Sommaire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- Introduction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II - Intérêt d’utilisation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III - Logiciels de prototypage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1 - Balsamiq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2 - WireFrameSketcher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IV - Démonstration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6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FR" sz="4200">
                <a:solidFill>
                  <a:srgbClr val="FFFFFF"/>
                </a:solidFill>
              </a:rPr>
              <a:t>Balsamiq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46105" y="1853125"/>
            <a:ext cx="5024100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-"/>
            </a:pPr>
            <a:r>
              <a:rPr lang="fr-FR" sz="1800">
                <a:solidFill>
                  <a:schemeClr val="lt1"/>
                </a:solidFill>
              </a:rPr>
              <a:t>Utilisable facilement en ligne (Flex) ou en logiciel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-"/>
            </a:pPr>
            <a:r>
              <a:rPr lang="fr-FR" sz="1800">
                <a:solidFill>
                  <a:schemeClr val="lt1"/>
                </a:solidFill>
              </a:rPr>
              <a:t>Le rendu ressemble à du dessin bien qu'il reste très efficace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-"/>
            </a:pPr>
            <a:r>
              <a:rPr lang="fr-FR" sz="1800">
                <a:solidFill>
                  <a:schemeClr val="lt1"/>
                </a:solidFill>
              </a:rPr>
              <a:t>Exportable au format png et xml avec le logiciel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400" y="1853125"/>
            <a:ext cx="5682900" cy="4091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7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fr-FR" sz="4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WireFrameSketcher</a:t>
            </a:r>
          </a:p>
          <a:p>
            <a:pPr lvl="0" rtl="0">
              <a:spcBef>
                <a:spcPts val="0"/>
              </a:spcBef>
              <a:buNone/>
            </a:pPr>
            <a:endParaRPr sz="4200">
              <a:solidFill>
                <a:srgbClr val="FFFFFF"/>
              </a:solidFill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03305" y="2052925"/>
            <a:ext cx="4957500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86D1D8"/>
              </a:buClr>
              <a:buSzPct val="77777"/>
              <a:buFont typeface="Noto Symbol"/>
              <a:buChar char="-"/>
            </a:pPr>
            <a:r>
              <a:rPr lang="fr-FR" sz="1800">
                <a:solidFill>
                  <a:schemeClr val="lt1"/>
                </a:solidFill>
              </a:rPr>
              <a:t>Plugin de l'environnement Eclipse (environnement de développement multilangage et libre)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rgbClr val="86D1D8"/>
              </a:buClr>
              <a:buSzPct val="77777"/>
              <a:buFont typeface="Noto Symbol"/>
              <a:buChar char="-"/>
            </a:pPr>
            <a:r>
              <a:rPr lang="fr-FR" sz="1800">
                <a:solidFill>
                  <a:schemeClr val="lt1"/>
                </a:solidFill>
              </a:rPr>
              <a:t>Il offre un gain de temps pour l'intégration et le développement d'application.</a:t>
            </a:r>
            <a:r>
              <a:rPr lang="fr-FR">
                <a:solidFill>
                  <a:schemeClr val="lt1"/>
                </a:solidFill>
              </a:rPr>
              <a:t/>
            </a:r>
            <a:br>
              <a:rPr lang="fr-FR">
                <a:solidFill>
                  <a:schemeClr val="lt1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/>
              <a:t> 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 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 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>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800" y="2052925"/>
            <a:ext cx="5901350" cy="39689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8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fr-FR"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Sommaire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 - Introduction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II - Intérêt d’utilisation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III - Logiciels de prototypage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1 - Balsamiq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2 - WireFrameSketcher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fr-FR" sz="2400">
                <a:solidFill>
                  <a:srgbClr val="980000"/>
                </a:solidFill>
                <a:latin typeface="Questrial"/>
                <a:ea typeface="Questrial"/>
                <a:cs typeface="Questrial"/>
                <a:sym typeface="Questrial"/>
              </a:rPr>
              <a:t>IV - Démonstration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20260" y="418641"/>
            <a:ext cx="31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Grand écran</PresentationFormat>
  <Paragraphs>88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Noto Symbol</vt:lpstr>
      <vt:lpstr>Questrial</vt:lpstr>
      <vt:lpstr>Ion</vt:lpstr>
      <vt:lpstr>Les outils de prototypage</vt:lpstr>
      <vt:lpstr>Sommaire</vt:lpstr>
      <vt:lpstr>Introduction</vt:lpstr>
      <vt:lpstr>Sommaire</vt:lpstr>
      <vt:lpstr>Intérêt d’utilisation</vt:lpstr>
      <vt:lpstr>Sommaire</vt:lpstr>
      <vt:lpstr>Balsamiq</vt:lpstr>
      <vt:lpstr>WireFrameSketcher </vt:lpstr>
      <vt:lpstr>Sommaire</vt:lpstr>
      <vt:lpstr>Démonstration</vt:lpstr>
      <vt:lpstr>Démonstration</vt:lpstr>
      <vt:lpstr>Prototypage terminé… Place à la conception.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de prototypage</dc:title>
  <cp:lastModifiedBy>info etu</cp:lastModifiedBy>
  <cp:revision>1</cp:revision>
  <dcterms:modified xsi:type="dcterms:W3CDTF">2015-03-26T07:36:11Z</dcterms:modified>
</cp:coreProperties>
</file>