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13.png" ContentType="image/png"/>
  <Override PartName="/ppt/media/image12.png" ContentType="image/png"/>
  <Override PartName="/ppt/media/image10.wmf" ContentType="image/x-wmf"/>
  <Override PartName="/ppt/media/image9.png" ContentType="image/png"/>
  <Override PartName="/ppt/media/image6.wmf" ContentType="image/x-wmf"/>
  <Override PartName="/ppt/media/image5.wmf" ContentType="image/x-wmf"/>
  <Override PartName="/ppt/media/image4.jpeg" ContentType="image/jpeg"/>
  <Override PartName="/ppt/media/image7.wmf" ContentType="image/x-wmf"/>
  <Override PartName="/ppt/media/image3.jpeg" ContentType="image/jpeg"/>
  <Override PartName="/ppt/media/image8.png" ContentType="image/png"/>
  <Override PartName="/ppt/media/image2.wmf" ContentType="image/x-wmf"/>
  <Override PartName="/ppt/media/image11.wmf" ContentType="image/x-wmf"/>
  <Override PartName="/ppt/media/image1.wmf" ContentType="image/x-wmf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2" name="" descr=""/>
          <p:cNvPicPr/>
          <p:nvPr/>
        </p:nvPicPr>
        <p:blipFill>
          <a:blip r:embed="rId2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43" name="" descr=""/>
          <p:cNvPicPr/>
          <p:nvPr/>
        </p:nvPicPr>
        <p:blipFill>
          <a:blip r:embed="rId3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3" name="" descr=""/>
          <p:cNvPicPr/>
          <p:nvPr/>
        </p:nvPicPr>
        <p:blipFill>
          <a:blip r:embed="rId2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3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wmf"/><Relationship Id="rId7" Type="http://schemas.openxmlformats.org/officeDocument/2006/relationships/image" Target="../media/image6.wmf"/><Relationship Id="rId8" Type="http://schemas.openxmlformats.org/officeDocument/2006/relationships/image" Target="../media/image7.wmf"/><Relationship Id="rId9" Type="http://schemas.openxmlformats.org/officeDocument/2006/relationships/slideLayout" Target="../slideLayouts/slideLayout1.xml"/><Relationship Id="rId10" Type="http://schemas.openxmlformats.org/officeDocument/2006/relationships/slideLayout" Target="../slideLayouts/slideLayout2.xml"/><Relationship Id="rId11" Type="http://schemas.openxmlformats.org/officeDocument/2006/relationships/slideLayout" Target="../slideLayouts/slideLayout3.xml"/><Relationship Id="rId12" Type="http://schemas.openxmlformats.org/officeDocument/2006/relationships/slideLayout" Target="../slideLayouts/slideLayout4.xml"/><Relationship Id="rId13" Type="http://schemas.openxmlformats.org/officeDocument/2006/relationships/slideLayout" Target="../slideLayouts/slideLayout5.xml"/><Relationship Id="rId14" Type="http://schemas.openxmlformats.org/officeDocument/2006/relationships/slideLayout" Target="../slideLayouts/slideLayout6.xml"/><Relationship Id="rId15" Type="http://schemas.openxmlformats.org/officeDocument/2006/relationships/slideLayout" Target="../slideLayouts/slideLayout7.xml"/><Relationship Id="rId16" Type="http://schemas.openxmlformats.org/officeDocument/2006/relationships/slideLayout" Target="../slideLayouts/slideLayout8.xml"/><Relationship Id="rId17" Type="http://schemas.openxmlformats.org/officeDocument/2006/relationships/slideLayout" Target="../slideLayouts/slideLayout9.xml"/><Relationship Id="rId18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1.xml"/><Relationship Id="rId20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0.wmf"/><Relationship Id="rId3" Type="http://schemas.openxmlformats.org/officeDocument/2006/relationships/image" Target="../media/image11.wmf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age 8" descr=""/>
          <p:cNvPicPr/>
          <p:nvPr/>
        </p:nvPicPr>
        <p:blipFill>
          <a:blip r:embed="rId2"/>
          <a:stretch/>
        </p:blipFill>
        <p:spPr>
          <a:xfrm>
            <a:off x="0" y="5985000"/>
            <a:ext cx="407520" cy="872640"/>
          </a:xfrm>
          <a:prstGeom prst="rect">
            <a:avLst/>
          </a:prstGeom>
          <a:ln w="9360">
            <a:noFill/>
          </a:ln>
        </p:spPr>
      </p:pic>
      <p:pic>
        <p:nvPicPr>
          <p:cNvPr id="1" name="Image 12" descr=""/>
          <p:cNvPicPr/>
          <p:nvPr/>
        </p:nvPicPr>
        <p:blipFill>
          <a:blip r:embed="rId3"/>
          <a:stretch/>
        </p:blipFill>
        <p:spPr>
          <a:xfrm>
            <a:off x="7556400" y="6343560"/>
            <a:ext cx="1257120" cy="253800"/>
          </a:xfrm>
          <a:prstGeom prst="rect">
            <a:avLst/>
          </a:prstGeom>
          <a:ln w="936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400" strike="noStrike">
                <a:solidFill>
                  <a:srgbClr val="000000"/>
                </a:solidFill>
                <a:latin typeface="Arial"/>
              </a:rPr>
              <a:t>Modifiez le style du titre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fr-FR" sz="3200" strike="noStrike">
                <a:solidFill>
                  <a:srgbClr val="8b8b8b"/>
                </a:solidFill>
                <a:latin typeface="Arial Narrow"/>
              </a:rPr>
              <a:t>Modifiez le style des sous-titres du masque</a:t>
            </a:r>
            <a:endParaRPr/>
          </a:p>
        </p:txBody>
      </p:sp>
      <p:pic>
        <p:nvPicPr>
          <p:cNvPr id="4" name="Image 6" descr=""/>
          <p:cNvPicPr/>
          <p:nvPr/>
        </p:nvPicPr>
        <p:blipFill>
          <a:blip r:embed="rId4"/>
          <a:stretch/>
        </p:blipFill>
        <p:spPr>
          <a:xfrm>
            <a:off x="39240" y="28080"/>
            <a:ext cx="1220040" cy="1168200"/>
          </a:xfrm>
          <a:prstGeom prst="rect">
            <a:avLst/>
          </a:prstGeom>
          <a:ln>
            <a:noFill/>
          </a:ln>
        </p:spPr>
      </p:pic>
      <p:pic>
        <p:nvPicPr>
          <p:cNvPr id="5" name="Image 11" descr=""/>
          <p:cNvPicPr/>
          <p:nvPr/>
        </p:nvPicPr>
        <p:blipFill>
          <a:blip r:embed="rId5"/>
          <a:stretch/>
        </p:blipFill>
        <p:spPr>
          <a:xfrm>
            <a:off x="7598520" y="332640"/>
            <a:ext cx="1221480" cy="623160"/>
          </a:xfrm>
          <a:prstGeom prst="rect">
            <a:avLst/>
          </a:prstGeom>
          <a:ln>
            <a:noFill/>
          </a:ln>
        </p:spPr>
      </p:pic>
      <p:pic>
        <p:nvPicPr>
          <p:cNvPr id="6" name="Image 7" descr=""/>
          <p:cNvPicPr/>
          <p:nvPr/>
        </p:nvPicPr>
        <p:blipFill>
          <a:blip r:embed="rId6"/>
          <a:stretch/>
        </p:blipFill>
        <p:spPr>
          <a:xfrm>
            <a:off x="0" y="5915160"/>
            <a:ext cx="9143640" cy="942480"/>
          </a:xfrm>
          <a:prstGeom prst="rect">
            <a:avLst/>
          </a:prstGeom>
          <a:ln w="9360">
            <a:noFill/>
          </a:ln>
        </p:spPr>
      </p:pic>
      <p:pic>
        <p:nvPicPr>
          <p:cNvPr id="7" name="Image 8" descr=""/>
          <p:cNvPicPr/>
          <p:nvPr/>
        </p:nvPicPr>
        <p:blipFill>
          <a:blip r:embed="rId7"/>
          <a:stretch/>
        </p:blipFill>
        <p:spPr>
          <a:xfrm>
            <a:off x="0" y="5985000"/>
            <a:ext cx="407520" cy="872640"/>
          </a:xfrm>
          <a:prstGeom prst="rect">
            <a:avLst/>
          </a:prstGeom>
          <a:ln w="9360">
            <a:noFill/>
          </a:ln>
        </p:spPr>
      </p:pic>
      <p:pic>
        <p:nvPicPr>
          <p:cNvPr id="8" name="Image 12" descr=""/>
          <p:cNvPicPr/>
          <p:nvPr/>
        </p:nvPicPr>
        <p:blipFill>
          <a:blip r:embed="rId8"/>
          <a:stretch/>
        </p:blipFill>
        <p:spPr>
          <a:xfrm>
            <a:off x="7556400" y="6343560"/>
            <a:ext cx="1257120" cy="253800"/>
          </a:xfrm>
          <a:prstGeom prst="rect">
            <a:avLst/>
          </a:prstGeom>
          <a:ln w="9360">
            <a:noFill/>
          </a:ln>
        </p:spPr>
      </p:pic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fr-FR" sz="3200">
                <a:latin typeface="Arial Narrow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400">
                <a:latin typeface="Arial Narrow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000">
                <a:latin typeface="Arial Narrow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000">
                <a:latin typeface="Arial Narrow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000">
                <a:latin typeface="Arial Narrow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000">
                <a:latin typeface="Arial Narrow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2000">
                <a:latin typeface="Arial Narrow"/>
              </a:rPr>
              <a:t>Septième niveau de plan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8" descr=""/>
          <p:cNvPicPr/>
          <p:nvPr/>
        </p:nvPicPr>
        <p:blipFill>
          <a:blip r:embed="rId2"/>
          <a:stretch/>
        </p:blipFill>
        <p:spPr>
          <a:xfrm>
            <a:off x="0" y="5985000"/>
            <a:ext cx="407520" cy="872640"/>
          </a:xfrm>
          <a:prstGeom prst="rect">
            <a:avLst/>
          </a:prstGeom>
          <a:ln w="9360">
            <a:noFill/>
          </a:ln>
        </p:spPr>
      </p:pic>
      <p:pic>
        <p:nvPicPr>
          <p:cNvPr id="45" name="Image 12" descr=""/>
          <p:cNvPicPr/>
          <p:nvPr/>
        </p:nvPicPr>
        <p:blipFill>
          <a:blip r:embed="rId3"/>
          <a:stretch/>
        </p:blipFill>
        <p:spPr>
          <a:xfrm>
            <a:off x="7556400" y="6343560"/>
            <a:ext cx="1257120" cy="253800"/>
          </a:xfrm>
          <a:prstGeom prst="rect">
            <a:avLst/>
          </a:prstGeom>
          <a:ln w="9360">
            <a:noFill/>
          </a:ln>
        </p:spPr>
      </p:pic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400" strike="noStrike">
                <a:solidFill>
                  <a:srgbClr val="fe5400"/>
                </a:solidFill>
                <a:latin typeface="Arial"/>
              </a:rPr>
              <a:t>Modifiez le style du titre</a:t>
            </a:r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fr-FR" sz="3200" strike="noStrike">
                <a:solidFill>
                  <a:srgbClr val="000000"/>
                </a:solidFill>
                <a:latin typeface="Arial Narrow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3200" strike="noStrike">
                <a:solidFill>
                  <a:srgbClr val="000000"/>
                </a:solidFill>
                <a:latin typeface="Arial Narrow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3200" strike="noStrike">
                <a:solidFill>
                  <a:srgbClr val="000000"/>
                </a:solidFill>
                <a:latin typeface="Arial Narrow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3200" strike="noStrike">
                <a:solidFill>
                  <a:srgbClr val="000000"/>
                </a:solidFill>
                <a:latin typeface="Arial Narrow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3200" strike="noStrike">
                <a:solidFill>
                  <a:srgbClr val="000000"/>
                </a:solidFill>
                <a:latin typeface="Arial Narrow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3200" strike="noStrike">
                <a:solidFill>
                  <a:srgbClr val="000000"/>
                </a:solidFill>
                <a:latin typeface="Arial Narrow"/>
              </a:rPr>
              <a:t>Sixième niveau de plan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fr-FR" sz="3200" strike="noStrike">
                <a:solidFill>
                  <a:srgbClr val="000000"/>
                </a:solidFill>
                <a:latin typeface="Arial Narrow"/>
              </a:rPr>
              <a:t>Septième niveau de planModifiez les styles du texte du masque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fr-FR" sz="2800" strike="noStrike">
                <a:solidFill>
                  <a:srgbClr val="000000"/>
                </a:solidFill>
                <a:latin typeface="Arial Narrow"/>
              </a:rPr>
              <a:t>Deuxième niveau</a:t>
            </a:r>
            <a:endParaRPr/>
          </a:p>
          <a:p>
            <a:pPr lvl="2">
              <a:lnSpc>
                <a:spcPct val="100000"/>
              </a:lnSpc>
              <a:buFont typeface="Wingdings" charset="2"/>
              <a:buChar char=""/>
            </a:pPr>
            <a:r>
              <a:rPr lang="fr-FR" sz="2400" strike="noStrike">
                <a:solidFill>
                  <a:srgbClr val="000000"/>
                </a:solidFill>
                <a:latin typeface="Arial Narrow"/>
              </a:rPr>
              <a:t>Troisième niveau</a:t>
            </a:r>
            <a:endParaRPr/>
          </a:p>
          <a:p>
            <a:pPr lvl="3">
              <a:lnSpc>
                <a:spcPct val="100000"/>
              </a:lnSpc>
              <a:buFont typeface="Wingdings" charset="2"/>
              <a:buChar char=""/>
            </a:pPr>
            <a:r>
              <a:rPr lang="fr-FR" sz="2000" strike="noStrike">
                <a:solidFill>
                  <a:srgbClr val="000000"/>
                </a:solidFill>
                <a:latin typeface="Arial Narrow"/>
              </a:rPr>
              <a:t>Quatrième niveau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"/>
            </a:pPr>
            <a:r>
              <a:rPr lang="fr-FR" sz="2000" strike="noStrike">
                <a:solidFill>
                  <a:srgbClr val="000000"/>
                </a:solidFill>
                <a:latin typeface="Arial Narrow"/>
              </a:rPr>
              <a:t>Cinquième niveau</a:t>
            </a:r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trike="noStrike">
                <a:solidFill>
                  <a:srgbClr val="000000"/>
                </a:solidFill>
                <a:latin typeface="Calibri"/>
              </a:rPr>
              <a:t>11/02/2016</a:t>
            </a:r>
            <a:endParaRPr/>
          </a:p>
        </p:txBody>
      </p:sp>
      <p:sp>
        <p:nvSpPr>
          <p:cNvPr id="49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50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8C21F586-62D4-4542-96DB-C0E99EE2E30B}" type="slidenum">
              <a:rPr lang="fr-FR" strike="noStrike">
                <a:solidFill>
                  <a:srgbClr val="000000"/>
                </a:solidFill>
                <a:latin typeface="Calibri"/>
              </a:rPr>
              <a:t>&lt;numéro&gt;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/>
          </a:p>
        </p:txBody>
      </p:sp>
      <p:sp>
        <p:nvSpPr>
          <p:cNvPr id="86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/>
          </a:p>
        </p:txBody>
      </p:sp>
      <p:sp>
        <p:nvSpPr>
          <p:cNvPr id="8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LibreOffice/4.4.6.3$Linux_X86_64 LibreOffice_project/40m0$Build-3</Application>
  <Paragraphs>0</Paragraphs>
  <Company>ENS de Lyon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2016-01-22T08:57:24Z</dcterms:created>
  <dc:creator>ENS de Lyon - Formation continue</dc:creator>
  <dc:language>fr-FR</dc:language>
  <cp:lastModifiedBy>Pauline Denis</cp:lastModifiedBy>
  <dcterms:modified xsi:type="dcterms:W3CDTF">2016-02-11T08:52:59Z</dcterms:modified>
  <cp:revision>2</cp:revision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ENS de Lyon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</vt:i4>
  </property>
</Properties>
</file>