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4" r:id="rId4"/>
    <p:sldId id="275" r:id="rId5"/>
    <p:sldId id="263" r:id="rId6"/>
    <p:sldId id="277" r:id="rId7"/>
    <p:sldId id="282" r:id="rId8"/>
    <p:sldId id="278" r:id="rId9"/>
    <p:sldId id="279" r:id="rId10"/>
    <p:sldId id="280" r:id="rId11"/>
    <p:sldId id="281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7" d="100"/>
          <a:sy n="87" d="100"/>
        </p:scale>
        <p:origin x="528" y="6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fr-FR"/>
              <a:t>22/11/2016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fr-FR"/>
              <a:t>22/11/2016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Modifier le style des sous-titres du masque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fr-FR" dirty="0"/>
              <a:t>TITRE</a:t>
            </a:r>
            <a:endParaRPr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/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fr-FR"/>
              <a:pPr/>
              <a:t>22/11/2016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300">
          <a:solidFill>
            <a:schemeClr val="accent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fr-FR" b="0" i="0" dirty="0">
                <a:solidFill>
                  <a:srgbClr val="404040"/>
                </a:solidFill>
              </a:rPr>
              <a:t>Alice DESFORGES, Morgane BOUSSERT, Léa VIGLIANO, </a:t>
            </a:r>
            <a:r>
              <a:rPr lang="fr-FR" b="0" i="0" dirty="0" err="1">
                <a:solidFill>
                  <a:srgbClr val="404040"/>
                </a:solidFill>
              </a:rPr>
              <a:t>Sinhnyphoy</a:t>
            </a:r>
            <a:r>
              <a:rPr lang="fr-FR" b="0" i="0" dirty="0">
                <a:solidFill>
                  <a:srgbClr val="404040"/>
                </a:solidFill>
              </a:rPr>
              <a:t> SISOUPHANTHONG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6600" b="0" i="0" dirty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L’INTEGRATION CONTINUE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716" y="404664"/>
            <a:ext cx="3105938" cy="11952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00" y="2420888"/>
            <a:ext cx="5688632" cy="1066800"/>
          </a:xfrm>
        </p:spPr>
        <p:txBody>
          <a:bodyPr>
            <a:noAutofit/>
          </a:bodyPr>
          <a:lstStyle/>
          <a:p>
            <a:r>
              <a:rPr lang="en-US" sz="65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4412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884" y="908720"/>
            <a:ext cx="9143538" cy="1066800"/>
          </a:xfrm>
        </p:spPr>
        <p:txBody>
          <a:bodyPr>
            <a:noAutofit/>
          </a:bodyPr>
          <a:lstStyle/>
          <a:p>
            <a:r>
              <a:rPr lang="en-US" sz="4200" dirty="0"/>
              <a:t>QU’EST-CE QUE L’INTEGRATION CONTINUE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358470" y="2420888"/>
            <a:ext cx="9143538" cy="2460104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/>
              <a:t>Automatiser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200" dirty="0"/>
              <a:t>Les compilations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200" dirty="0"/>
              <a:t>Les tests unitaires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200" dirty="0"/>
              <a:t>Le déploiement de la version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43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TRAVIS-CI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Logiciel d’intégration continue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Libre et en ligne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En lien avec GitHub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8" t="8502" r="1569"/>
          <a:stretch/>
        </p:blipFill>
        <p:spPr>
          <a:xfrm>
            <a:off x="6166420" y="1124744"/>
            <a:ext cx="5760640" cy="373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LIER GIT ET TRAVIS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8" r="5501" b="22117"/>
          <a:stretch/>
        </p:blipFill>
        <p:spPr>
          <a:xfrm>
            <a:off x="1629916" y="1772816"/>
            <a:ext cx="9214691" cy="420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FICHIER .</a:t>
            </a:r>
            <a:r>
              <a:rPr lang="en-US" dirty="0" err="1"/>
              <a:t>travis.yml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45" y="1844824"/>
            <a:ext cx="10058400" cy="305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FICHIER </a:t>
            </a:r>
            <a:r>
              <a:rPr lang="en-US" dirty="0" err="1"/>
              <a:t>Calculs</a:t>
            </a:r>
            <a:r>
              <a:rPr lang="en-US" dirty="0"/>
              <a:t> Simples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4"/>
          <a:stretch/>
        </p:blipFill>
        <p:spPr>
          <a:xfrm>
            <a:off x="1197868" y="1657255"/>
            <a:ext cx="9904659" cy="431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967" y="116632"/>
            <a:ext cx="9143538" cy="1066800"/>
          </a:xfrm>
        </p:spPr>
        <p:txBody>
          <a:bodyPr/>
          <a:lstStyle/>
          <a:p>
            <a:r>
              <a:rPr lang="en-US" dirty="0"/>
              <a:t>FICHIER Test </a:t>
            </a:r>
            <a:r>
              <a:rPr lang="en-US" dirty="0" err="1"/>
              <a:t>Calculs</a:t>
            </a:r>
            <a:r>
              <a:rPr lang="en-US" dirty="0"/>
              <a:t> Simples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060" y="1447214"/>
            <a:ext cx="7193640" cy="47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TRAVIS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4" y="1772816"/>
            <a:ext cx="10058400" cy="41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6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TRAVIS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663044"/>
            <a:ext cx="9694813" cy="437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4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Border_16x9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2F49A0-741E-4B97-BEBA-6B11B9CA89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Personnalisé</PresentationFormat>
  <Paragraphs>18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Cambria</vt:lpstr>
      <vt:lpstr>Euphemia</vt:lpstr>
      <vt:lpstr>Lato</vt:lpstr>
      <vt:lpstr>Wingdings</vt:lpstr>
      <vt:lpstr>StripedBorder_16x9</vt:lpstr>
      <vt:lpstr>L’INTEGRATION CONTINUE</vt:lpstr>
      <vt:lpstr>QU’EST-CE QUE L’INTEGRATION CONTINUE ?</vt:lpstr>
      <vt:lpstr>TRAVIS-CI</vt:lpstr>
      <vt:lpstr>COMMENT LIER GIT ET TRAVIS</vt:lpstr>
      <vt:lpstr>FICHIER .travis.yml</vt:lpstr>
      <vt:lpstr>FICHIER Calculs Simples</vt:lpstr>
      <vt:lpstr>FICHIER Test Calculs Simples</vt:lpstr>
      <vt:lpstr>TRAVIS</vt:lpstr>
      <vt:lpstr>TRAVIS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2016-11-14T16:02:04Z</dcterms:created>
  <dcterms:modified xsi:type="dcterms:W3CDTF">2016-11-22T15:13:02Z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