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65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6858000" cx="12192000"/>
  <p:notesSz cx="6858000" cy="9144000"/>
  <p:embeddedFontLst>
    <p:embeddedFont>
      <p:font typeface="Roboto Slab"/>
      <p:regular r:id="rId18"/>
      <p:bold r:id="rId19"/>
    </p:embeddedFont>
    <p:embeddedFont>
      <p:font typeface="Architects Daughter"/>
      <p:regular r:id="rId20"/>
    </p:embeddedFont>
    <p:embeddedFont>
      <p:font typeface="Quattrocento Sans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11201B2D-49CB-45A2-B222-973B5E7945EF}">
  <a:tblStyle styleId="{11201B2D-49CB-45A2-B222-973B5E7945EF}" styleName="Table_0">
    <a:wholeTbl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insideV>
        </a:tcBdr>
      </a:tcStyle>
    </a:wholeTb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rchitectsDaughter-regular.fntdata"/><Relationship Id="rId11" Type="http://schemas.openxmlformats.org/officeDocument/2006/relationships/slide" Target="slides/slide5.xml"/><Relationship Id="rId22" Type="http://schemas.openxmlformats.org/officeDocument/2006/relationships/font" Target="fonts/QuattrocentoSans-bold.fntdata"/><Relationship Id="rId10" Type="http://schemas.openxmlformats.org/officeDocument/2006/relationships/slide" Target="slides/slide4.xml"/><Relationship Id="rId21" Type="http://schemas.openxmlformats.org/officeDocument/2006/relationships/font" Target="fonts/QuattrocentoSans-regular.fntdata"/><Relationship Id="rId13" Type="http://schemas.openxmlformats.org/officeDocument/2006/relationships/slide" Target="slides/slide7.xml"/><Relationship Id="rId24" Type="http://schemas.openxmlformats.org/officeDocument/2006/relationships/font" Target="fonts/QuattrocentoSans-boldItalic.fntdata"/><Relationship Id="rId12" Type="http://schemas.openxmlformats.org/officeDocument/2006/relationships/slide" Target="slides/slide6.xml"/><Relationship Id="rId23" Type="http://schemas.openxmlformats.org/officeDocument/2006/relationships/font" Target="fonts/QuattrocentoSans-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notesMaster" Target="notesMasters/notesMaster.xml"/><Relationship Id="rId19" Type="http://schemas.openxmlformats.org/officeDocument/2006/relationships/font" Target="fonts/RobotoSlab-bold.fntdata"/><Relationship Id="rId6" Type="http://schemas.openxmlformats.org/officeDocument/2006/relationships/slide" Target="slides/slide.xml"/><Relationship Id="rId18" Type="http://schemas.openxmlformats.org/officeDocument/2006/relationships/font" Target="fonts/RobotoSlab-regular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.xml.rels><?xml version="1.0" encoding="UTF-8" standalone="yes"?><Relationships xmlns="http://schemas.openxmlformats.org/package/2006/relationships"><Relationship Id="rId1" Type="http://schemas.openxmlformats.org/officeDocument/2006/relationships/theme" Target="../theme/theme.xml"/></Relationships>
</file>

<file path=ppt/notesMasters/notesMaster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notesSlide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hape 19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0" name="Shape 200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/>
          <p:nvPr>
            <p:ph idx="2" type="sldImg"/>
          </p:nvPr>
        </p:nvSpPr>
        <p:spPr>
          <a:xfrm>
            <a:off x="1143225" y="685800"/>
            <a:ext cx="4572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" name="Shape 20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/>
          <p:nvPr>
            <p:ph idx="2" type="sldImg"/>
          </p:nvPr>
        </p:nvSpPr>
        <p:spPr>
          <a:xfrm>
            <a:off x="1143225" y="685800"/>
            <a:ext cx="4572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1" name="Shape 27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Shape 279"/>
          <p:cNvSpPr/>
          <p:nvPr>
            <p:ph idx="2" type="sldImg"/>
          </p:nvPr>
        </p:nvSpPr>
        <p:spPr>
          <a:xfrm>
            <a:off x="1143225" y="685800"/>
            <a:ext cx="4572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0" name="Shape 28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2" name="Shape 21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8" name="Shape 218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Shape 22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6" name="Shape 22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3" name="Shape 233"/>
          <p:cNvSpPr/>
          <p:nvPr>
            <p:ph idx="2" type="sldImg"/>
          </p:nvPr>
        </p:nvSpPr>
        <p:spPr>
          <a:xfrm>
            <a:off x="1143225" y="685800"/>
            <a:ext cx="4572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1" name="Shape 241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/>
          <p:nvPr>
            <p:ph idx="2" type="sldImg"/>
          </p:nvPr>
        </p:nvSpPr>
        <p:spPr>
          <a:xfrm>
            <a:off x="1143225" y="685800"/>
            <a:ext cx="4572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9" name="Shape 24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Shape 255"/>
          <p:cNvSpPr/>
          <p:nvPr>
            <p:ph idx="2" type="sldImg"/>
          </p:nvPr>
        </p:nvSpPr>
        <p:spPr>
          <a:xfrm>
            <a:off x="1143225" y="685800"/>
            <a:ext cx="4572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6" name="Shape 25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Shape 26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3" name="Shape 26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Relationship Id="rId2" Type="http://schemas.openxmlformats.org/officeDocument/2006/relationships/image" Target="../media/image02.png"/><Relationship Id="rId3" Type="http://schemas.openxmlformats.org/officeDocument/2006/relationships/image" Target="../media/image01.png"/></Relationship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Relationship Id="rId2" Type="http://schemas.openxmlformats.org/officeDocument/2006/relationships/image" Target="../media/image02.png"/><Relationship Id="rId3" Type="http://schemas.openxmlformats.org/officeDocument/2006/relationships/image" Target="../media/image0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Relationship Id="rId2" Type="http://schemas.openxmlformats.org/officeDocument/2006/relationships/image" Target="../media/image02.png"/><Relationship Id="rId3" Type="http://schemas.openxmlformats.org/officeDocument/2006/relationships/image" Target="../media/image01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Relationship Id="rId2" Type="http://schemas.openxmlformats.org/officeDocument/2006/relationships/image" Target="../media/image02.png"/><Relationship Id="rId3" Type="http://schemas.openxmlformats.org/officeDocument/2006/relationships/image" Target="../media/image01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Relationship Id="rId2" Type="http://schemas.openxmlformats.org/officeDocument/2006/relationships/image" Target="../media/image02.png"/><Relationship Id="rId3" Type="http://schemas.openxmlformats.org/officeDocument/2006/relationships/image" Target="../media/image01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Relationship Id="rId2" Type="http://schemas.openxmlformats.org/officeDocument/2006/relationships/image" Target="../media/image02.png"/><Relationship Id="rId3" Type="http://schemas.openxmlformats.org/officeDocument/2006/relationships/image" Target="../media/image01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Relationship Id="rId2" Type="http://schemas.openxmlformats.org/officeDocument/2006/relationships/image" Target="../media/image02.png"/><Relationship Id="rId3" Type="http://schemas.openxmlformats.org/officeDocument/2006/relationships/image" Target="../media/image01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Relationship Id="rId2" Type="http://schemas.openxmlformats.org/officeDocument/2006/relationships/image" Target="../media/image02.png"/><Relationship Id="rId3" Type="http://schemas.openxmlformats.org/officeDocument/2006/relationships/image" Target="../media/image01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Relationship Id="rId2" Type="http://schemas.openxmlformats.org/officeDocument/2006/relationships/image" Target="../media/image02.png"/><Relationship Id="rId3" Type="http://schemas.openxmlformats.org/officeDocument/2006/relationships/image" Target="../media/image01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Relationship Id="rId2" Type="http://schemas.openxmlformats.org/officeDocument/2006/relationships/image" Target="../media/image02.png"/><Relationship Id="rId3" Type="http://schemas.openxmlformats.org/officeDocument/2006/relationships/image" Target="../media/image01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Relationship Id="rId2" Type="http://schemas.openxmlformats.org/officeDocument/2006/relationships/image" Target="../media/image02.png"/><Relationship Id="rId3" Type="http://schemas.openxmlformats.org/officeDocument/2006/relationships/image" Target="../media/image01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Relationship Id="rId2" Type="http://schemas.openxmlformats.org/officeDocument/2006/relationships/image" Target="../media/image02.png"/><Relationship Id="rId3" Type="http://schemas.openxmlformats.org/officeDocument/2006/relationships/image" Target="../media/image01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Relationship Id="rId2" Type="http://schemas.openxmlformats.org/officeDocument/2006/relationships/image" Target="../media/image02.png"/><Relationship Id="rId3" Type="http://schemas.openxmlformats.org/officeDocument/2006/relationships/image" Target="../media/image01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Relationship Id="rId2" Type="http://schemas.openxmlformats.org/officeDocument/2006/relationships/image" Target="../media/image01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Relationship Id="rId2" Type="http://schemas.openxmlformats.org/officeDocument/2006/relationships/image" Target="../media/image02.png"/><Relationship Id="rId3" Type="http://schemas.openxmlformats.org/officeDocument/2006/relationships/image" Target="../media/image01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Relationship Id="rId2" Type="http://schemas.openxmlformats.org/officeDocument/2006/relationships/image" Target="../media/image02.png"/><Relationship Id="rId3" Type="http://schemas.openxmlformats.org/officeDocument/2006/relationships/image" Target="../media/image01.png"/></Relationships>
</file>

<file path=ppt/slideLayouts/slideLayout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re seul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Shape 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1970240"/>
            <a:ext cx="10437900" cy="321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Shape 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5" y="1971233"/>
            <a:ext cx="1602900" cy="144299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Shape 15"/>
          <p:cNvSpPr/>
          <p:nvPr/>
        </p:nvSpPr>
        <p:spPr>
          <a:xfrm>
            <a:off x="0" y="609600"/>
            <a:ext cx="10437900" cy="1368299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" name="Shape 16"/>
          <p:cNvSpPr/>
          <p:nvPr/>
        </p:nvSpPr>
        <p:spPr>
          <a:xfrm>
            <a:off x="10585827" y="609600"/>
            <a:ext cx="1602900" cy="13682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" name="Shape 17"/>
          <p:cNvSpPr txBox="1"/>
          <p:nvPr>
            <p:ph type="title"/>
          </p:nvPr>
        </p:nvSpPr>
        <p:spPr>
          <a:xfrm>
            <a:off x="680320" y="753227"/>
            <a:ext cx="9613800" cy="108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Font typeface="Trebuchet MS"/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0" type="dt"/>
          </p:nvPr>
        </p:nvSpPr>
        <p:spPr>
          <a:xfrm>
            <a:off x="7550981" y="5936187"/>
            <a:ext cx="27431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r">
              <a:spcBef>
                <a:spcPts val="0"/>
              </a:spcBef>
              <a:defRPr b="0" i="0" sz="105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9" name="Shape 19"/>
          <p:cNvSpPr txBox="1"/>
          <p:nvPr>
            <p:ph idx="11" type="ftr"/>
          </p:nvPr>
        </p:nvSpPr>
        <p:spPr>
          <a:xfrm>
            <a:off x="680320" y="5936187"/>
            <a:ext cx="68705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 b="0" i="0" sz="105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0" name="Shape 20"/>
          <p:cNvSpPr txBox="1"/>
          <p:nvPr>
            <p:ph idx="12" type="sldNum"/>
          </p:nvPr>
        </p:nvSpPr>
        <p:spPr>
          <a:xfrm>
            <a:off x="10729454" y="753227"/>
            <a:ext cx="1154100" cy="1090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fr-FR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re et contenu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Shape 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1970240"/>
            <a:ext cx="10437900" cy="321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Shape 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5" y="1971233"/>
            <a:ext cx="1602900" cy="144299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Shape 24"/>
          <p:cNvSpPr/>
          <p:nvPr/>
        </p:nvSpPr>
        <p:spPr>
          <a:xfrm>
            <a:off x="0" y="609600"/>
            <a:ext cx="10437900" cy="1368299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" name="Shape 25"/>
          <p:cNvSpPr/>
          <p:nvPr/>
        </p:nvSpPr>
        <p:spPr>
          <a:xfrm>
            <a:off x="10585827" y="609600"/>
            <a:ext cx="1602900" cy="13682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" name="Shape 26"/>
          <p:cNvSpPr txBox="1"/>
          <p:nvPr>
            <p:ph type="title"/>
          </p:nvPr>
        </p:nvSpPr>
        <p:spPr>
          <a:xfrm>
            <a:off x="680320" y="753227"/>
            <a:ext cx="9613800" cy="108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Font typeface="Trebuchet MS"/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x="680320" y="2336873"/>
            <a:ext cx="9613800" cy="359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76200" lvl="0" marL="228600" rtl="0" algn="l">
              <a:lnSpc>
                <a:spcPct val="90000"/>
              </a:lnSpc>
              <a:spcBef>
                <a:spcPts val="1000"/>
              </a:spcBef>
              <a:buClr>
                <a:schemeClr val="lt1"/>
              </a:buClr>
              <a:buFont typeface="Arial"/>
              <a:buChar char="•"/>
              <a:defRPr sz="2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101600" lvl="1" marL="6858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20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114300" lvl="2" marL="11430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127000" lvl="3" marL="16002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127000" lvl="4" marL="20574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139700" lvl="5" marL="25146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139700" lvl="6" marL="29718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139700" lvl="7" marL="34290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139700" lvl="8" marL="38862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8" name="Shape 28"/>
          <p:cNvSpPr txBox="1"/>
          <p:nvPr>
            <p:ph idx="10" type="dt"/>
          </p:nvPr>
        </p:nvSpPr>
        <p:spPr>
          <a:xfrm>
            <a:off x="7550981" y="5936187"/>
            <a:ext cx="27431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r">
              <a:spcBef>
                <a:spcPts val="0"/>
              </a:spcBef>
              <a:defRPr b="0" i="0" sz="105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9" name="Shape 29"/>
          <p:cNvSpPr txBox="1"/>
          <p:nvPr>
            <p:ph idx="11" type="ftr"/>
          </p:nvPr>
        </p:nvSpPr>
        <p:spPr>
          <a:xfrm>
            <a:off x="680320" y="5936187"/>
            <a:ext cx="68705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 b="0" i="0" sz="105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30" name="Shape 30"/>
          <p:cNvSpPr txBox="1"/>
          <p:nvPr>
            <p:ph idx="12" type="sldNum"/>
          </p:nvPr>
        </p:nvSpPr>
        <p:spPr>
          <a:xfrm>
            <a:off x="10729454" y="753227"/>
            <a:ext cx="1154100" cy="1090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fr-FR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Image panoramique avec légende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Shape 1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5928628"/>
            <a:ext cx="10437900" cy="321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Shape 1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5" y="5929621"/>
            <a:ext cx="1602900" cy="144299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Shape 124"/>
          <p:cNvSpPr/>
          <p:nvPr/>
        </p:nvSpPr>
        <p:spPr>
          <a:xfrm>
            <a:off x="0" y="4567987"/>
            <a:ext cx="10437900" cy="1368299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5" name="Shape 125"/>
          <p:cNvSpPr/>
          <p:nvPr/>
        </p:nvSpPr>
        <p:spPr>
          <a:xfrm>
            <a:off x="10585827" y="4567987"/>
            <a:ext cx="1602900" cy="13682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6" name="Shape 126"/>
          <p:cNvSpPr txBox="1"/>
          <p:nvPr>
            <p:ph type="title"/>
          </p:nvPr>
        </p:nvSpPr>
        <p:spPr>
          <a:xfrm>
            <a:off x="680322" y="4711616"/>
            <a:ext cx="9613800" cy="4529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>
              <a:spcBef>
                <a:spcPts val="0"/>
              </a:spcBef>
              <a:defRPr sz="2400"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27" name="Shape 127"/>
          <p:cNvSpPr/>
          <p:nvPr>
            <p:ph idx="2" type="pic"/>
          </p:nvPr>
        </p:nvSpPr>
        <p:spPr>
          <a:xfrm>
            <a:off x="680322" y="609597"/>
            <a:ext cx="9613800" cy="35894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i="0" sz="32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i="0" sz="2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i="0" sz="2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i="0" sz="2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i="0" sz="2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i="0" sz="2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i="0" sz="2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i="0" sz="2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i="0" sz="2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28" name="Shape 128"/>
          <p:cNvSpPr txBox="1"/>
          <p:nvPr>
            <p:ph idx="1" type="body"/>
          </p:nvPr>
        </p:nvSpPr>
        <p:spPr>
          <a:xfrm>
            <a:off x="680318" y="5169582"/>
            <a:ext cx="9613800" cy="6230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Trebuchet MS"/>
              <a:buNone/>
              <a:defRPr sz="1600"/>
            </a:lvl1pPr>
            <a:lvl2pPr indent="0" lvl="1" marL="457200" rtl="0">
              <a:spcBef>
                <a:spcPts val="0"/>
              </a:spcBef>
              <a:buFont typeface="Trebuchet MS"/>
              <a:buNone/>
              <a:defRPr sz="1400"/>
            </a:lvl2pPr>
            <a:lvl3pPr indent="0" lvl="2" marL="914400" rtl="0">
              <a:spcBef>
                <a:spcPts val="0"/>
              </a:spcBef>
              <a:buFont typeface="Trebuchet MS"/>
              <a:buNone/>
              <a:defRPr sz="1200"/>
            </a:lvl3pPr>
            <a:lvl4pPr indent="0" lvl="3" marL="1371600" rtl="0">
              <a:spcBef>
                <a:spcPts val="0"/>
              </a:spcBef>
              <a:buFont typeface="Trebuchet MS"/>
              <a:buNone/>
              <a:defRPr sz="1000"/>
            </a:lvl4pPr>
            <a:lvl5pPr indent="0" lvl="4" marL="1828800" rtl="0">
              <a:spcBef>
                <a:spcPts val="0"/>
              </a:spcBef>
              <a:buFont typeface="Trebuchet MS"/>
              <a:buNone/>
              <a:defRPr sz="1000"/>
            </a:lvl5pPr>
            <a:lvl6pPr indent="0" lvl="5" marL="2286000" rtl="0">
              <a:spcBef>
                <a:spcPts val="0"/>
              </a:spcBef>
              <a:buFont typeface="Trebuchet MS"/>
              <a:buNone/>
              <a:defRPr sz="1000"/>
            </a:lvl6pPr>
            <a:lvl7pPr indent="0" lvl="6" marL="2743200" rtl="0">
              <a:spcBef>
                <a:spcPts val="0"/>
              </a:spcBef>
              <a:buFont typeface="Trebuchet MS"/>
              <a:buNone/>
              <a:defRPr sz="1000"/>
            </a:lvl7pPr>
            <a:lvl8pPr indent="0" lvl="7" marL="3200400" rtl="0">
              <a:spcBef>
                <a:spcPts val="0"/>
              </a:spcBef>
              <a:buFont typeface="Trebuchet MS"/>
              <a:buNone/>
              <a:defRPr sz="1000"/>
            </a:lvl8pPr>
            <a:lvl9pPr indent="0" lvl="8" marL="3657600" rtl="0">
              <a:spcBef>
                <a:spcPts val="0"/>
              </a:spcBef>
              <a:buFont typeface="Trebuchet MS"/>
              <a:buNone/>
              <a:defRPr sz="1000"/>
            </a:lvl9pPr>
          </a:lstStyle>
          <a:p/>
        </p:txBody>
      </p:sp>
      <p:sp>
        <p:nvSpPr>
          <p:cNvPr id="129" name="Shape 129"/>
          <p:cNvSpPr txBox="1"/>
          <p:nvPr>
            <p:ph idx="10" type="dt"/>
          </p:nvPr>
        </p:nvSpPr>
        <p:spPr>
          <a:xfrm>
            <a:off x="7550981" y="5936187"/>
            <a:ext cx="27431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r">
              <a:spcBef>
                <a:spcPts val="0"/>
              </a:spcBef>
              <a:defRPr b="0" i="0" sz="105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30" name="Shape 130"/>
          <p:cNvSpPr txBox="1"/>
          <p:nvPr>
            <p:ph idx="11" type="ftr"/>
          </p:nvPr>
        </p:nvSpPr>
        <p:spPr>
          <a:xfrm>
            <a:off x="680320" y="5936187"/>
            <a:ext cx="68705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 b="0" i="0" sz="105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31" name="Shape 131"/>
          <p:cNvSpPr txBox="1"/>
          <p:nvPr>
            <p:ph idx="12" type="sldNum"/>
          </p:nvPr>
        </p:nvSpPr>
        <p:spPr>
          <a:xfrm>
            <a:off x="10729454" y="4711308"/>
            <a:ext cx="1154100" cy="1090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fr-FR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re et légende"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Shape 13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5928628"/>
            <a:ext cx="10437900" cy="321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" name="Shape 13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5" y="5929621"/>
            <a:ext cx="1602900" cy="144299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Shape 135"/>
          <p:cNvSpPr/>
          <p:nvPr/>
        </p:nvSpPr>
        <p:spPr>
          <a:xfrm>
            <a:off x="0" y="4567987"/>
            <a:ext cx="10437900" cy="1368299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6" name="Shape 136"/>
          <p:cNvSpPr/>
          <p:nvPr/>
        </p:nvSpPr>
        <p:spPr>
          <a:xfrm>
            <a:off x="10585827" y="4567987"/>
            <a:ext cx="1602900" cy="13682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7" name="Shape 137"/>
          <p:cNvSpPr txBox="1"/>
          <p:nvPr>
            <p:ph type="title"/>
          </p:nvPr>
        </p:nvSpPr>
        <p:spPr>
          <a:xfrm>
            <a:off x="680322" y="609597"/>
            <a:ext cx="9613800" cy="359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>
              <a:spcBef>
                <a:spcPts val="0"/>
              </a:spcBef>
              <a:defRPr sz="3200"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38" name="Shape 138"/>
          <p:cNvSpPr txBox="1"/>
          <p:nvPr>
            <p:ph idx="1" type="body"/>
          </p:nvPr>
        </p:nvSpPr>
        <p:spPr>
          <a:xfrm>
            <a:off x="680322" y="4711614"/>
            <a:ext cx="9613800" cy="1090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rtl="0">
              <a:spcBef>
                <a:spcPts val="0"/>
              </a:spcBef>
              <a:buFont typeface="Trebuchet MS"/>
              <a:buNone/>
              <a:defRPr sz="1600"/>
            </a:lvl1pPr>
            <a:lvl2pPr indent="0" lvl="1" marL="457200" rtl="0">
              <a:spcBef>
                <a:spcPts val="0"/>
              </a:spcBef>
              <a:buFont typeface="Trebuchet MS"/>
              <a:buNone/>
              <a:defRPr sz="1400"/>
            </a:lvl2pPr>
            <a:lvl3pPr indent="0" lvl="2" marL="914400" rtl="0">
              <a:spcBef>
                <a:spcPts val="0"/>
              </a:spcBef>
              <a:buFont typeface="Trebuchet MS"/>
              <a:buNone/>
              <a:defRPr sz="1200"/>
            </a:lvl3pPr>
            <a:lvl4pPr indent="0" lvl="3" marL="1371600" rtl="0">
              <a:spcBef>
                <a:spcPts val="0"/>
              </a:spcBef>
              <a:buFont typeface="Trebuchet MS"/>
              <a:buNone/>
              <a:defRPr sz="1000"/>
            </a:lvl4pPr>
            <a:lvl5pPr indent="0" lvl="4" marL="1828800" rtl="0">
              <a:spcBef>
                <a:spcPts val="0"/>
              </a:spcBef>
              <a:buFont typeface="Trebuchet MS"/>
              <a:buNone/>
              <a:defRPr sz="1000"/>
            </a:lvl5pPr>
            <a:lvl6pPr indent="0" lvl="5" marL="2286000" rtl="0">
              <a:spcBef>
                <a:spcPts val="0"/>
              </a:spcBef>
              <a:buFont typeface="Trebuchet MS"/>
              <a:buNone/>
              <a:defRPr sz="1000"/>
            </a:lvl6pPr>
            <a:lvl7pPr indent="0" lvl="6" marL="2743200" rtl="0">
              <a:spcBef>
                <a:spcPts val="0"/>
              </a:spcBef>
              <a:buFont typeface="Trebuchet MS"/>
              <a:buNone/>
              <a:defRPr sz="1000"/>
            </a:lvl7pPr>
            <a:lvl8pPr indent="0" lvl="7" marL="3200400" rtl="0">
              <a:spcBef>
                <a:spcPts val="0"/>
              </a:spcBef>
              <a:buFont typeface="Trebuchet MS"/>
              <a:buNone/>
              <a:defRPr sz="1000"/>
            </a:lvl8pPr>
            <a:lvl9pPr indent="0" lvl="8" marL="3657600" rtl="0">
              <a:spcBef>
                <a:spcPts val="0"/>
              </a:spcBef>
              <a:buFont typeface="Trebuchet MS"/>
              <a:buNone/>
              <a:defRPr sz="1000"/>
            </a:lvl9pPr>
          </a:lstStyle>
          <a:p/>
        </p:txBody>
      </p:sp>
      <p:sp>
        <p:nvSpPr>
          <p:cNvPr id="139" name="Shape 139"/>
          <p:cNvSpPr txBox="1"/>
          <p:nvPr>
            <p:ph idx="10" type="dt"/>
          </p:nvPr>
        </p:nvSpPr>
        <p:spPr>
          <a:xfrm>
            <a:off x="7550981" y="5936187"/>
            <a:ext cx="27431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r">
              <a:spcBef>
                <a:spcPts val="0"/>
              </a:spcBef>
              <a:defRPr b="0" i="0" sz="105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40" name="Shape 140"/>
          <p:cNvSpPr txBox="1"/>
          <p:nvPr>
            <p:ph idx="11" type="ftr"/>
          </p:nvPr>
        </p:nvSpPr>
        <p:spPr>
          <a:xfrm>
            <a:off x="680320" y="5936187"/>
            <a:ext cx="68705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 b="0" i="0" sz="105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41" name="Shape 141"/>
          <p:cNvSpPr txBox="1"/>
          <p:nvPr>
            <p:ph idx="12" type="sldNum"/>
          </p:nvPr>
        </p:nvSpPr>
        <p:spPr>
          <a:xfrm>
            <a:off x="10729454" y="4711614"/>
            <a:ext cx="1154100" cy="1090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fr-FR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itation avec légende"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Shape 14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5928628"/>
            <a:ext cx="10437900" cy="321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" name="Shape 14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5" y="5929621"/>
            <a:ext cx="1602900" cy="144299"/>
          </a:xfrm>
          <a:prstGeom prst="rect">
            <a:avLst/>
          </a:prstGeom>
          <a:noFill/>
          <a:ln>
            <a:noFill/>
          </a:ln>
        </p:spPr>
      </p:pic>
      <p:sp>
        <p:nvSpPr>
          <p:cNvPr id="145" name="Shape 145"/>
          <p:cNvSpPr/>
          <p:nvPr/>
        </p:nvSpPr>
        <p:spPr>
          <a:xfrm>
            <a:off x="0" y="4567987"/>
            <a:ext cx="10437900" cy="1368299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6" name="Shape 146"/>
          <p:cNvSpPr/>
          <p:nvPr/>
        </p:nvSpPr>
        <p:spPr>
          <a:xfrm>
            <a:off x="10585827" y="4567987"/>
            <a:ext cx="1602900" cy="13682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7" name="Shape 147"/>
          <p:cNvSpPr txBox="1"/>
          <p:nvPr>
            <p:ph type="title"/>
          </p:nvPr>
        </p:nvSpPr>
        <p:spPr>
          <a:xfrm>
            <a:off x="1127855" y="609597"/>
            <a:ext cx="8718900" cy="3035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>
              <a:spcBef>
                <a:spcPts val="0"/>
              </a:spcBef>
              <a:defRPr sz="3200"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48" name="Shape 148"/>
          <p:cNvSpPr txBox="1"/>
          <p:nvPr>
            <p:ph idx="1" type="body"/>
          </p:nvPr>
        </p:nvSpPr>
        <p:spPr>
          <a:xfrm>
            <a:off x="1402287" y="3653378"/>
            <a:ext cx="8156699" cy="548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Trebuchet MS"/>
              <a:buNone/>
              <a:defRPr sz="1400"/>
            </a:lvl1pPr>
            <a:lvl2pPr indent="0" lvl="1" marL="457200" rtl="0">
              <a:spcBef>
                <a:spcPts val="0"/>
              </a:spcBef>
              <a:buFont typeface="Trebuchet MS"/>
              <a:buNone/>
              <a:defRPr sz="1400"/>
            </a:lvl2pPr>
            <a:lvl3pPr indent="0" lvl="2" marL="914400" rtl="0">
              <a:spcBef>
                <a:spcPts val="0"/>
              </a:spcBef>
              <a:buFont typeface="Trebuchet MS"/>
              <a:buNone/>
              <a:defRPr sz="1200"/>
            </a:lvl3pPr>
            <a:lvl4pPr indent="0" lvl="3" marL="1371600" rtl="0">
              <a:spcBef>
                <a:spcPts val="0"/>
              </a:spcBef>
              <a:buFont typeface="Trebuchet MS"/>
              <a:buNone/>
              <a:defRPr sz="1000"/>
            </a:lvl4pPr>
            <a:lvl5pPr indent="0" lvl="4" marL="1828800" rtl="0">
              <a:spcBef>
                <a:spcPts val="0"/>
              </a:spcBef>
              <a:buFont typeface="Trebuchet MS"/>
              <a:buNone/>
              <a:defRPr sz="1000"/>
            </a:lvl5pPr>
            <a:lvl6pPr indent="0" lvl="5" marL="2286000" rtl="0">
              <a:spcBef>
                <a:spcPts val="0"/>
              </a:spcBef>
              <a:buFont typeface="Trebuchet MS"/>
              <a:buNone/>
              <a:defRPr sz="1000"/>
            </a:lvl6pPr>
            <a:lvl7pPr indent="0" lvl="6" marL="2743200" rtl="0">
              <a:spcBef>
                <a:spcPts val="0"/>
              </a:spcBef>
              <a:buFont typeface="Trebuchet MS"/>
              <a:buNone/>
              <a:defRPr sz="1000"/>
            </a:lvl7pPr>
            <a:lvl8pPr indent="0" lvl="7" marL="3200400" rtl="0">
              <a:spcBef>
                <a:spcPts val="0"/>
              </a:spcBef>
              <a:buFont typeface="Trebuchet MS"/>
              <a:buNone/>
              <a:defRPr sz="1000"/>
            </a:lvl8pPr>
            <a:lvl9pPr indent="0" lvl="8" marL="3657600" rtl="0">
              <a:spcBef>
                <a:spcPts val="0"/>
              </a:spcBef>
              <a:buFont typeface="Trebuchet MS"/>
              <a:buNone/>
              <a:defRPr sz="1000"/>
            </a:lvl9pPr>
          </a:lstStyle>
          <a:p/>
        </p:txBody>
      </p:sp>
      <p:sp>
        <p:nvSpPr>
          <p:cNvPr id="149" name="Shape 149"/>
          <p:cNvSpPr txBox="1"/>
          <p:nvPr>
            <p:ph idx="2" type="body"/>
          </p:nvPr>
        </p:nvSpPr>
        <p:spPr>
          <a:xfrm>
            <a:off x="680322" y="4711614"/>
            <a:ext cx="9613800" cy="1090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rtl="0">
              <a:spcBef>
                <a:spcPts val="0"/>
              </a:spcBef>
              <a:buFont typeface="Trebuchet MS"/>
              <a:buNone/>
              <a:defRPr sz="1600"/>
            </a:lvl1pPr>
            <a:lvl2pPr indent="0" lvl="1" marL="457200" rtl="0">
              <a:spcBef>
                <a:spcPts val="0"/>
              </a:spcBef>
              <a:buFont typeface="Trebuchet MS"/>
              <a:buNone/>
              <a:defRPr sz="1400"/>
            </a:lvl2pPr>
            <a:lvl3pPr indent="0" lvl="2" marL="914400" rtl="0">
              <a:spcBef>
                <a:spcPts val="0"/>
              </a:spcBef>
              <a:buFont typeface="Trebuchet MS"/>
              <a:buNone/>
              <a:defRPr sz="1200"/>
            </a:lvl3pPr>
            <a:lvl4pPr indent="0" lvl="3" marL="1371600" rtl="0">
              <a:spcBef>
                <a:spcPts val="0"/>
              </a:spcBef>
              <a:buFont typeface="Trebuchet MS"/>
              <a:buNone/>
              <a:defRPr sz="1000"/>
            </a:lvl4pPr>
            <a:lvl5pPr indent="0" lvl="4" marL="1828800" rtl="0">
              <a:spcBef>
                <a:spcPts val="0"/>
              </a:spcBef>
              <a:buFont typeface="Trebuchet MS"/>
              <a:buNone/>
              <a:defRPr sz="1000"/>
            </a:lvl5pPr>
            <a:lvl6pPr indent="0" lvl="5" marL="2286000" rtl="0">
              <a:spcBef>
                <a:spcPts val="0"/>
              </a:spcBef>
              <a:buFont typeface="Trebuchet MS"/>
              <a:buNone/>
              <a:defRPr sz="1000"/>
            </a:lvl6pPr>
            <a:lvl7pPr indent="0" lvl="6" marL="2743200" rtl="0">
              <a:spcBef>
                <a:spcPts val="0"/>
              </a:spcBef>
              <a:buFont typeface="Trebuchet MS"/>
              <a:buNone/>
              <a:defRPr sz="1000"/>
            </a:lvl7pPr>
            <a:lvl8pPr indent="0" lvl="7" marL="3200400" rtl="0">
              <a:spcBef>
                <a:spcPts val="0"/>
              </a:spcBef>
              <a:buFont typeface="Trebuchet MS"/>
              <a:buNone/>
              <a:defRPr sz="1000"/>
            </a:lvl8pPr>
            <a:lvl9pPr indent="0" lvl="8" marL="3657600" rtl="0">
              <a:spcBef>
                <a:spcPts val="0"/>
              </a:spcBef>
              <a:buFont typeface="Trebuchet MS"/>
              <a:buNone/>
              <a:defRPr sz="1000"/>
            </a:lvl9pPr>
          </a:lstStyle>
          <a:p/>
        </p:txBody>
      </p:sp>
      <p:sp>
        <p:nvSpPr>
          <p:cNvPr id="150" name="Shape 150"/>
          <p:cNvSpPr txBox="1"/>
          <p:nvPr>
            <p:ph idx="10" type="dt"/>
          </p:nvPr>
        </p:nvSpPr>
        <p:spPr>
          <a:xfrm>
            <a:off x="7550981" y="5936187"/>
            <a:ext cx="27431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r">
              <a:spcBef>
                <a:spcPts val="0"/>
              </a:spcBef>
              <a:defRPr b="0" i="0" sz="105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51" name="Shape 151"/>
          <p:cNvSpPr txBox="1"/>
          <p:nvPr>
            <p:ph idx="11" type="ftr"/>
          </p:nvPr>
        </p:nvSpPr>
        <p:spPr>
          <a:xfrm>
            <a:off x="680320" y="5936187"/>
            <a:ext cx="68705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 b="0" i="0" sz="105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52" name="Shape 152"/>
          <p:cNvSpPr txBox="1"/>
          <p:nvPr>
            <p:ph idx="12" type="sldNum"/>
          </p:nvPr>
        </p:nvSpPr>
        <p:spPr>
          <a:xfrm>
            <a:off x="10729454" y="4709925"/>
            <a:ext cx="1154100" cy="1090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fr-FR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</a:p>
        </p:txBody>
      </p:sp>
      <p:sp>
        <p:nvSpPr>
          <p:cNvPr id="153" name="Shape 153"/>
          <p:cNvSpPr txBox="1"/>
          <p:nvPr/>
        </p:nvSpPr>
        <p:spPr>
          <a:xfrm>
            <a:off x="583572" y="748116"/>
            <a:ext cx="609599" cy="58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lt1"/>
              </a:buClr>
              <a:buSzPct val="25000"/>
              <a:buFont typeface="Trebuchet MS"/>
              <a:buNone/>
            </a:pPr>
            <a:r>
              <a:rPr b="0" i="0" lang="fr-FR" sz="72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“</a:t>
            </a:r>
          </a:p>
        </p:txBody>
      </p:sp>
      <p:sp>
        <p:nvSpPr>
          <p:cNvPr id="154" name="Shape 154"/>
          <p:cNvSpPr txBox="1"/>
          <p:nvPr/>
        </p:nvSpPr>
        <p:spPr>
          <a:xfrm>
            <a:off x="9662809" y="3033524"/>
            <a:ext cx="609599" cy="58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Clr>
                <a:schemeClr val="lt1"/>
              </a:buClr>
              <a:buSzPct val="25000"/>
              <a:buFont typeface="Trebuchet MS"/>
              <a:buNone/>
            </a:pPr>
            <a:r>
              <a:rPr b="0" i="0" lang="fr-FR" sz="72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rte nom"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" name="Shape 15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5928628"/>
            <a:ext cx="10437900" cy="321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7" name="Shape 15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5" y="5929621"/>
            <a:ext cx="1602900" cy="144299"/>
          </a:xfrm>
          <a:prstGeom prst="rect">
            <a:avLst/>
          </a:prstGeom>
          <a:noFill/>
          <a:ln>
            <a:noFill/>
          </a:ln>
        </p:spPr>
      </p:pic>
      <p:sp>
        <p:nvSpPr>
          <p:cNvPr id="158" name="Shape 158"/>
          <p:cNvSpPr/>
          <p:nvPr/>
        </p:nvSpPr>
        <p:spPr>
          <a:xfrm>
            <a:off x="0" y="4567987"/>
            <a:ext cx="10437900" cy="1368299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9" name="Shape 159"/>
          <p:cNvSpPr/>
          <p:nvPr/>
        </p:nvSpPr>
        <p:spPr>
          <a:xfrm>
            <a:off x="10585827" y="4567987"/>
            <a:ext cx="1602900" cy="13682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0" name="Shape 160"/>
          <p:cNvSpPr txBox="1"/>
          <p:nvPr>
            <p:ph type="title"/>
          </p:nvPr>
        </p:nvSpPr>
        <p:spPr>
          <a:xfrm>
            <a:off x="680318" y="4711614"/>
            <a:ext cx="9613800" cy="5885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>
              <a:spcBef>
                <a:spcPts val="0"/>
              </a:spcBef>
              <a:defRPr sz="3200"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61" name="Shape 161"/>
          <p:cNvSpPr txBox="1"/>
          <p:nvPr>
            <p:ph idx="1" type="body"/>
          </p:nvPr>
        </p:nvSpPr>
        <p:spPr>
          <a:xfrm>
            <a:off x="680320" y="5300148"/>
            <a:ext cx="9613800" cy="50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Trebuchet MS"/>
              <a:buNone/>
              <a:defRPr sz="1600"/>
            </a:lvl1pPr>
            <a:lvl2pPr indent="0" lvl="1" marL="457200" rtl="0">
              <a:spcBef>
                <a:spcPts val="0"/>
              </a:spcBef>
              <a:buFont typeface="Trebuchet MS"/>
              <a:buNone/>
              <a:defRPr sz="1400"/>
            </a:lvl2pPr>
            <a:lvl3pPr indent="0" lvl="2" marL="914400" rtl="0">
              <a:spcBef>
                <a:spcPts val="0"/>
              </a:spcBef>
              <a:buFont typeface="Trebuchet MS"/>
              <a:buNone/>
              <a:defRPr sz="1200"/>
            </a:lvl3pPr>
            <a:lvl4pPr indent="0" lvl="3" marL="1371600" rtl="0">
              <a:spcBef>
                <a:spcPts val="0"/>
              </a:spcBef>
              <a:buFont typeface="Trebuchet MS"/>
              <a:buNone/>
              <a:defRPr sz="1000"/>
            </a:lvl4pPr>
            <a:lvl5pPr indent="0" lvl="4" marL="1828800" rtl="0">
              <a:spcBef>
                <a:spcPts val="0"/>
              </a:spcBef>
              <a:buFont typeface="Trebuchet MS"/>
              <a:buNone/>
              <a:defRPr sz="1000"/>
            </a:lvl5pPr>
            <a:lvl6pPr indent="0" lvl="5" marL="2286000" rtl="0">
              <a:spcBef>
                <a:spcPts val="0"/>
              </a:spcBef>
              <a:buFont typeface="Trebuchet MS"/>
              <a:buNone/>
              <a:defRPr sz="1000"/>
            </a:lvl6pPr>
            <a:lvl7pPr indent="0" lvl="6" marL="2743200" rtl="0">
              <a:spcBef>
                <a:spcPts val="0"/>
              </a:spcBef>
              <a:buFont typeface="Trebuchet MS"/>
              <a:buNone/>
              <a:defRPr sz="1000"/>
            </a:lvl7pPr>
            <a:lvl8pPr indent="0" lvl="7" marL="3200400" rtl="0">
              <a:spcBef>
                <a:spcPts val="0"/>
              </a:spcBef>
              <a:buFont typeface="Trebuchet MS"/>
              <a:buNone/>
              <a:defRPr sz="1000"/>
            </a:lvl8pPr>
            <a:lvl9pPr indent="0" lvl="8" marL="3657600" rtl="0">
              <a:spcBef>
                <a:spcPts val="0"/>
              </a:spcBef>
              <a:buFont typeface="Trebuchet MS"/>
              <a:buNone/>
              <a:defRPr sz="1000"/>
            </a:lvl9pPr>
          </a:lstStyle>
          <a:p/>
        </p:txBody>
      </p:sp>
      <p:sp>
        <p:nvSpPr>
          <p:cNvPr id="162" name="Shape 162"/>
          <p:cNvSpPr txBox="1"/>
          <p:nvPr>
            <p:ph idx="10" type="dt"/>
          </p:nvPr>
        </p:nvSpPr>
        <p:spPr>
          <a:xfrm>
            <a:off x="7550981" y="5936187"/>
            <a:ext cx="27431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r">
              <a:spcBef>
                <a:spcPts val="0"/>
              </a:spcBef>
              <a:defRPr b="0" i="0" sz="105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63" name="Shape 163"/>
          <p:cNvSpPr txBox="1"/>
          <p:nvPr>
            <p:ph idx="11" type="ftr"/>
          </p:nvPr>
        </p:nvSpPr>
        <p:spPr>
          <a:xfrm>
            <a:off x="680320" y="5936187"/>
            <a:ext cx="68705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 b="0" i="0" sz="105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64" name="Shape 164"/>
          <p:cNvSpPr txBox="1"/>
          <p:nvPr>
            <p:ph idx="12" type="sldNum"/>
          </p:nvPr>
        </p:nvSpPr>
        <p:spPr>
          <a:xfrm>
            <a:off x="10729454" y="4709925"/>
            <a:ext cx="1154100" cy="1090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fr-FR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 colonnes"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Shape 16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1970240"/>
            <a:ext cx="10437900" cy="321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7" name="Shape 16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5" y="1971233"/>
            <a:ext cx="1602900" cy="144299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Shape 168"/>
          <p:cNvSpPr/>
          <p:nvPr/>
        </p:nvSpPr>
        <p:spPr>
          <a:xfrm>
            <a:off x="0" y="609600"/>
            <a:ext cx="10437900" cy="1368299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9" name="Shape 169"/>
          <p:cNvSpPr/>
          <p:nvPr/>
        </p:nvSpPr>
        <p:spPr>
          <a:xfrm>
            <a:off x="10585827" y="609600"/>
            <a:ext cx="1602900" cy="13682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0" name="Shape 170"/>
          <p:cNvSpPr txBox="1"/>
          <p:nvPr>
            <p:ph type="title"/>
          </p:nvPr>
        </p:nvSpPr>
        <p:spPr>
          <a:xfrm>
            <a:off x="669222" y="753227"/>
            <a:ext cx="9624900" cy="108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Font typeface="Trebuchet MS"/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71" name="Shape 171"/>
          <p:cNvSpPr txBox="1"/>
          <p:nvPr>
            <p:ph idx="1" type="body"/>
          </p:nvPr>
        </p:nvSpPr>
        <p:spPr>
          <a:xfrm>
            <a:off x="660945" y="2336873"/>
            <a:ext cx="3069900" cy="576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sz="2400">
                <a:solidFill>
                  <a:schemeClr val="lt1"/>
                </a:solidFill>
              </a:defRPr>
            </a:lvl1pPr>
            <a:lvl2pPr indent="0" lvl="1" marL="457200" rtl="0">
              <a:spcBef>
                <a:spcPts val="0"/>
              </a:spcBef>
              <a:buFont typeface="Trebuchet MS"/>
              <a:buNone/>
              <a:defRPr b="1" sz="2000"/>
            </a:lvl2pPr>
            <a:lvl3pPr indent="0" lvl="2" marL="914400" rtl="0">
              <a:spcBef>
                <a:spcPts val="0"/>
              </a:spcBef>
              <a:buFont typeface="Trebuchet MS"/>
              <a:buNone/>
              <a:defRPr b="1" sz="1800"/>
            </a:lvl3pPr>
            <a:lvl4pPr indent="0" lvl="3" marL="1371600" rtl="0">
              <a:spcBef>
                <a:spcPts val="0"/>
              </a:spcBef>
              <a:buFont typeface="Trebuchet MS"/>
              <a:buNone/>
              <a:defRPr b="1" sz="1600"/>
            </a:lvl4pPr>
            <a:lvl5pPr indent="0" lvl="4" marL="1828800" rtl="0">
              <a:spcBef>
                <a:spcPts val="0"/>
              </a:spcBef>
              <a:buFont typeface="Trebuchet MS"/>
              <a:buNone/>
              <a:defRPr b="1" sz="1600"/>
            </a:lvl5pPr>
            <a:lvl6pPr indent="0" lvl="5" marL="2286000" rtl="0">
              <a:spcBef>
                <a:spcPts val="0"/>
              </a:spcBef>
              <a:buFont typeface="Trebuchet MS"/>
              <a:buNone/>
              <a:defRPr b="1" sz="1600"/>
            </a:lvl6pPr>
            <a:lvl7pPr indent="0" lvl="6" marL="2743200" rtl="0">
              <a:spcBef>
                <a:spcPts val="0"/>
              </a:spcBef>
              <a:buFont typeface="Trebuchet MS"/>
              <a:buNone/>
              <a:defRPr b="1" sz="1600"/>
            </a:lvl7pPr>
            <a:lvl8pPr indent="0" lvl="7" marL="3200400" rtl="0">
              <a:spcBef>
                <a:spcPts val="0"/>
              </a:spcBef>
              <a:buFont typeface="Trebuchet MS"/>
              <a:buNone/>
              <a:defRPr b="1" sz="1600"/>
            </a:lvl8pPr>
            <a:lvl9pPr indent="0" lvl="8" marL="3657600" rtl="0">
              <a:spcBef>
                <a:spcPts val="0"/>
              </a:spcBef>
              <a:buFont typeface="Trebuchet MS"/>
              <a:buNone/>
              <a:defRPr b="1" sz="1600"/>
            </a:lvl9pPr>
          </a:lstStyle>
          <a:p/>
        </p:txBody>
      </p:sp>
      <p:sp>
        <p:nvSpPr>
          <p:cNvPr id="172" name="Shape 172"/>
          <p:cNvSpPr txBox="1"/>
          <p:nvPr>
            <p:ph idx="2" type="body"/>
          </p:nvPr>
        </p:nvSpPr>
        <p:spPr>
          <a:xfrm>
            <a:off x="680322" y="3022673"/>
            <a:ext cx="3049800" cy="2913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Trebuchet MS"/>
              <a:buNone/>
              <a:defRPr sz="1400"/>
            </a:lvl1pPr>
            <a:lvl2pPr indent="0" lvl="1" marL="457200" rtl="0">
              <a:spcBef>
                <a:spcPts val="0"/>
              </a:spcBef>
              <a:buFont typeface="Trebuchet MS"/>
              <a:buNone/>
              <a:defRPr sz="1200"/>
            </a:lvl2pPr>
            <a:lvl3pPr indent="0" lvl="2" marL="914400" rtl="0">
              <a:spcBef>
                <a:spcPts val="0"/>
              </a:spcBef>
              <a:buFont typeface="Trebuchet MS"/>
              <a:buNone/>
              <a:defRPr sz="1000"/>
            </a:lvl3pPr>
            <a:lvl4pPr indent="0" lvl="3" marL="1371600" rtl="0">
              <a:spcBef>
                <a:spcPts val="0"/>
              </a:spcBef>
              <a:buFont typeface="Trebuchet MS"/>
              <a:buNone/>
              <a:defRPr sz="900"/>
            </a:lvl4pPr>
            <a:lvl5pPr indent="0" lvl="4" marL="1828800" rtl="0">
              <a:spcBef>
                <a:spcPts val="0"/>
              </a:spcBef>
              <a:buFont typeface="Trebuchet MS"/>
              <a:buNone/>
              <a:defRPr sz="900"/>
            </a:lvl5pPr>
            <a:lvl6pPr indent="0" lvl="5" marL="2286000" rtl="0">
              <a:spcBef>
                <a:spcPts val="0"/>
              </a:spcBef>
              <a:buFont typeface="Trebuchet MS"/>
              <a:buNone/>
              <a:defRPr sz="900"/>
            </a:lvl6pPr>
            <a:lvl7pPr indent="0" lvl="6" marL="2743200" rtl="0">
              <a:spcBef>
                <a:spcPts val="0"/>
              </a:spcBef>
              <a:buFont typeface="Trebuchet MS"/>
              <a:buNone/>
              <a:defRPr sz="900"/>
            </a:lvl7pPr>
            <a:lvl8pPr indent="0" lvl="7" marL="3200400" rtl="0">
              <a:spcBef>
                <a:spcPts val="0"/>
              </a:spcBef>
              <a:buFont typeface="Trebuchet MS"/>
              <a:buNone/>
              <a:defRPr sz="900"/>
            </a:lvl8pPr>
            <a:lvl9pPr indent="0" lvl="8" marL="3657600" rtl="0">
              <a:spcBef>
                <a:spcPts val="0"/>
              </a:spcBef>
              <a:buFont typeface="Trebuchet MS"/>
              <a:buNone/>
              <a:defRPr sz="900"/>
            </a:lvl9pPr>
          </a:lstStyle>
          <a:p/>
        </p:txBody>
      </p:sp>
      <p:sp>
        <p:nvSpPr>
          <p:cNvPr id="173" name="Shape 173"/>
          <p:cNvSpPr txBox="1"/>
          <p:nvPr>
            <p:ph idx="3" type="body"/>
          </p:nvPr>
        </p:nvSpPr>
        <p:spPr>
          <a:xfrm>
            <a:off x="3956025" y="2336873"/>
            <a:ext cx="3063300" cy="576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sz="2400">
                <a:solidFill>
                  <a:schemeClr val="lt1"/>
                </a:solidFill>
              </a:defRPr>
            </a:lvl1pPr>
            <a:lvl2pPr indent="0" lvl="1" marL="457200" rtl="0">
              <a:spcBef>
                <a:spcPts val="0"/>
              </a:spcBef>
              <a:buFont typeface="Trebuchet MS"/>
              <a:buNone/>
              <a:defRPr b="1" sz="2000"/>
            </a:lvl2pPr>
            <a:lvl3pPr indent="0" lvl="2" marL="914400" rtl="0">
              <a:spcBef>
                <a:spcPts val="0"/>
              </a:spcBef>
              <a:buFont typeface="Trebuchet MS"/>
              <a:buNone/>
              <a:defRPr b="1" sz="1800"/>
            </a:lvl3pPr>
            <a:lvl4pPr indent="0" lvl="3" marL="1371600" rtl="0">
              <a:spcBef>
                <a:spcPts val="0"/>
              </a:spcBef>
              <a:buFont typeface="Trebuchet MS"/>
              <a:buNone/>
              <a:defRPr b="1" sz="1600"/>
            </a:lvl4pPr>
            <a:lvl5pPr indent="0" lvl="4" marL="1828800" rtl="0">
              <a:spcBef>
                <a:spcPts val="0"/>
              </a:spcBef>
              <a:buFont typeface="Trebuchet MS"/>
              <a:buNone/>
              <a:defRPr b="1" sz="1600"/>
            </a:lvl5pPr>
            <a:lvl6pPr indent="0" lvl="5" marL="2286000" rtl="0">
              <a:spcBef>
                <a:spcPts val="0"/>
              </a:spcBef>
              <a:buFont typeface="Trebuchet MS"/>
              <a:buNone/>
              <a:defRPr b="1" sz="1600"/>
            </a:lvl6pPr>
            <a:lvl7pPr indent="0" lvl="6" marL="2743200" rtl="0">
              <a:spcBef>
                <a:spcPts val="0"/>
              </a:spcBef>
              <a:buFont typeface="Trebuchet MS"/>
              <a:buNone/>
              <a:defRPr b="1" sz="1600"/>
            </a:lvl7pPr>
            <a:lvl8pPr indent="0" lvl="7" marL="3200400" rtl="0">
              <a:spcBef>
                <a:spcPts val="0"/>
              </a:spcBef>
              <a:buFont typeface="Trebuchet MS"/>
              <a:buNone/>
              <a:defRPr b="1" sz="1600"/>
            </a:lvl8pPr>
            <a:lvl9pPr indent="0" lvl="8" marL="3657600" rtl="0">
              <a:spcBef>
                <a:spcPts val="0"/>
              </a:spcBef>
              <a:buFont typeface="Trebuchet MS"/>
              <a:buNone/>
              <a:defRPr b="1" sz="1600"/>
            </a:lvl9pPr>
          </a:lstStyle>
          <a:p/>
        </p:txBody>
      </p:sp>
      <p:sp>
        <p:nvSpPr>
          <p:cNvPr id="174" name="Shape 174"/>
          <p:cNvSpPr txBox="1"/>
          <p:nvPr>
            <p:ph idx="4" type="body"/>
          </p:nvPr>
        </p:nvSpPr>
        <p:spPr>
          <a:xfrm>
            <a:off x="3945469" y="3022673"/>
            <a:ext cx="3063300" cy="2913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Trebuchet MS"/>
              <a:buNone/>
              <a:defRPr sz="1400"/>
            </a:lvl1pPr>
            <a:lvl2pPr indent="0" lvl="1" marL="457200" rtl="0">
              <a:spcBef>
                <a:spcPts val="0"/>
              </a:spcBef>
              <a:buFont typeface="Trebuchet MS"/>
              <a:buNone/>
              <a:defRPr sz="1200"/>
            </a:lvl2pPr>
            <a:lvl3pPr indent="0" lvl="2" marL="914400" rtl="0">
              <a:spcBef>
                <a:spcPts val="0"/>
              </a:spcBef>
              <a:buFont typeface="Trebuchet MS"/>
              <a:buNone/>
              <a:defRPr sz="1000"/>
            </a:lvl3pPr>
            <a:lvl4pPr indent="0" lvl="3" marL="1371600" rtl="0">
              <a:spcBef>
                <a:spcPts val="0"/>
              </a:spcBef>
              <a:buFont typeface="Trebuchet MS"/>
              <a:buNone/>
              <a:defRPr sz="900"/>
            </a:lvl4pPr>
            <a:lvl5pPr indent="0" lvl="4" marL="1828800" rtl="0">
              <a:spcBef>
                <a:spcPts val="0"/>
              </a:spcBef>
              <a:buFont typeface="Trebuchet MS"/>
              <a:buNone/>
              <a:defRPr sz="900"/>
            </a:lvl5pPr>
            <a:lvl6pPr indent="0" lvl="5" marL="2286000" rtl="0">
              <a:spcBef>
                <a:spcPts val="0"/>
              </a:spcBef>
              <a:buFont typeface="Trebuchet MS"/>
              <a:buNone/>
              <a:defRPr sz="900"/>
            </a:lvl6pPr>
            <a:lvl7pPr indent="0" lvl="6" marL="2743200" rtl="0">
              <a:spcBef>
                <a:spcPts val="0"/>
              </a:spcBef>
              <a:buFont typeface="Trebuchet MS"/>
              <a:buNone/>
              <a:defRPr sz="900"/>
            </a:lvl7pPr>
            <a:lvl8pPr indent="0" lvl="7" marL="3200400" rtl="0">
              <a:spcBef>
                <a:spcPts val="0"/>
              </a:spcBef>
              <a:buFont typeface="Trebuchet MS"/>
              <a:buNone/>
              <a:defRPr sz="900"/>
            </a:lvl8pPr>
            <a:lvl9pPr indent="0" lvl="8" marL="3657600" rtl="0">
              <a:spcBef>
                <a:spcPts val="0"/>
              </a:spcBef>
              <a:buFont typeface="Trebuchet MS"/>
              <a:buNone/>
              <a:defRPr sz="900"/>
            </a:lvl9pPr>
          </a:lstStyle>
          <a:p/>
        </p:txBody>
      </p:sp>
      <p:sp>
        <p:nvSpPr>
          <p:cNvPr id="175" name="Shape 175"/>
          <p:cNvSpPr txBox="1"/>
          <p:nvPr>
            <p:ph idx="5" type="body"/>
          </p:nvPr>
        </p:nvSpPr>
        <p:spPr>
          <a:xfrm>
            <a:off x="7224156" y="2336873"/>
            <a:ext cx="3069900" cy="576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sz="2400">
                <a:solidFill>
                  <a:schemeClr val="lt1"/>
                </a:solidFill>
              </a:defRPr>
            </a:lvl1pPr>
            <a:lvl2pPr indent="0" lvl="1" marL="457200" rtl="0">
              <a:spcBef>
                <a:spcPts val="0"/>
              </a:spcBef>
              <a:buFont typeface="Trebuchet MS"/>
              <a:buNone/>
              <a:defRPr b="1" sz="2000"/>
            </a:lvl2pPr>
            <a:lvl3pPr indent="0" lvl="2" marL="914400" rtl="0">
              <a:spcBef>
                <a:spcPts val="0"/>
              </a:spcBef>
              <a:buFont typeface="Trebuchet MS"/>
              <a:buNone/>
              <a:defRPr b="1" sz="1800"/>
            </a:lvl3pPr>
            <a:lvl4pPr indent="0" lvl="3" marL="1371600" rtl="0">
              <a:spcBef>
                <a:spcPts val="0"/>
              </a:spcBef>
              <a:buFont typeface="Trebuchet MS"/>
              <a:buNone/>
              <a:defRPr b="1" sz="1600"/>
            </a:lvl4pPr>
            <a:lvl5pPr indent="0" lvl="4" marL="1828800" rtl="0">
              <a:spcBef>
                <a:spcPts val="0"/>
              </a:spcBef>
              <a:buFont typeface="Trebuchet MS"/>
              <a:buNone/>
              <a:defRPr b="1" sz="1600"/>
            </a:lvl5pPr>
            <a:lvl6pPr indent="0" lvl="5" marL="2286000" rtl="0">
              <a:spcBef>
                <a:spcPts val="0"/>
              </a:spcBef>
              <a:buFont typeface="Trebuchet MS"/>
              <a:buNone/>
              <a:defRPr b="1" sz="1600"/>
            </a:lvl6pPr>
            <a:lvl7pPr indent="0" lvl="6" marL="2743200" rtl="0">
              <a:spcBef>
                <a:spcPts val="0"/>
              </a:spcBef>
              <a:buFont typeface="Trebuchet MS"/>
              <a:buNone/>
              <a:defRPr b="1" sz="1600"/>
            </a:lvl7pPr>
            <a:lvl8pPr indent="0" lvl="7" marL="3200400" rtl="0">
              <a:spcBef>
                <a:spcPts val="0"/>
              </a:spcBef>
              <a:buFont typeface="Trebuchet MS"/>
              <a:buNone/>
              <a:defRPr b="1" sz="1600"/>
            </a:lvl8pPr>
            <a:lvl9pPr indent="0" lvl="8" marL="3657600" rtl="0">
              <a:spcBef>
                <a:spcPts val="0"/>
              </a:spcBef>
              <a:buFont typeface="Trebuchet MS"/>
              <a:buNone/>
              <a:defRPr b="1" sz="1600"/>
            </a:lvl9pPr>
          </a:lstStyle>
          <a:p/>
        </p:txBody>
      </p:sp>
      <p:sp>
        <p:nvSpPr>
          <p:cNvPr id="176" name="Shape 176"/>
          <p:cNvSpPr txBox="1"/>
          <p:nvPr>
            <p:ph idx="6" type="body"/>
          </p:nvPr>
        </p:nvSpPr>
        <p:spPr>
          <a:xfrm>
            <a:off x="7224156" y="3022673"/>
            <a:ext cx="3069900" cy="2913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Trebuchet MS"/>
              <a:buNone/>
              <a:defRPr sz="1400"/>
            </a:lvl1pPr>
            <a:lvl2pPr indent="0" lvl="1" marL="457200" rtl="0">
              <a:spcBef>
                <a:spcPts val="0"/>
              </a:spcBef>
              <a:buFont typeface="Trebuchet MS"/>
              <a:buNone/>
              <a:defRPr sz="1200"/>
            </a:lvl2pPr>
            <a:lvl3pPr indent="0" lvl="2" marL="914400" rtl="0">
              <a:spcBef>
                <a:spcPts val="0"/>
              </a:spcBef>
              <a:buFont typeface="Trebuchet MS"/>
              <a:buNone/>
              <a:defRPr sz="1000"/>
            </a:lvl3pPr>
            <a:lvl4pPr indent="0" lvl="3" marL="1371600" rtl="0">
              <a:spcBef>
                <a:spcPts val="0"/>
              </a:spcBef>
              <a:buFont typeface="Trebuchet MS"/>
              <a:buNone/>
              <a:defRPr sz="900"/>
            </a:lvl4pPr>
            <a:lvl5pPr indent="0" lvl="4" marL="1828800" rtl="0">
              <a:spcBef>
                <a:spcPts val="0"/>
              </a:spcBef>
              <a:buFont typeface="Trebuchet MS"/>
              <a:buNone/>
              <a:defRPr sz="900"/>
            </a:lvl5pPr>
            <a:lvl6pPr indent="0" lvl="5" marL="2286000" rtl="0">
              <a:spcBef>
                <a:spcPts val="0"/>
              </a:spcBef>
              <a:buFont typeface="Trebuchet MS"/>
              <a:buNone/>
              <a:defRPr sz="900"/>
            </a:lvl6pPr>
            <a:lvl7pPr indent="0" lvl="6" marL="2743200" rtl="0">
              <a:spcBef>
                <a:spcPts val="0"/>
              </a:spcBef>
              <a:buFont typeface="Trebuchet MS"/>
              <a:buNone/>
              <a:defRPr sz="900"/>
            </a:lvl7pPr>
            <a:lvl8pPr indent="0" lvl="7" marL="3200400" rtl="0">
              <a:spcBef>
                <a:spcPts val="0"/>
              </a:spcBef>
              <a:buFont typeface="Trebuchet MS"/>
              <a:buNone/>
              <a:defRPr sz="900"/>
            </a:lvl8pPr>
            <a:lvl9pPr indent="0" lvl="8" marL="3657600" rtl="0">
              <a:spcBef>
                <a:spcPts val="0"/>
              </a:spcBef>
              <a:buFont typeface="Trebuchet MS"/>
              <a:buNone/>
              <a:defRPr sz="900"/>
            </a:lvl9pPr>
          </a:lstStyle>
          <a:p/>
        </p:txBody>
      </p:sp>
      <p:sp>
        <p:nvSpPr>
          <p:cNvPr id="177" name="Shape 177"/>
          <p:cNvSpPr txBox="1"/>
          <p:nvPr>
            <p:ph idx="10" type="dt"/>
          </p:nvPr>
        </p:nvSpPr>
        <p:spPr>
          <a:xfrm>
            <a:off x="7550981" y="5936187"/>
            <a:ext cx="27431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r">
              <a:spcBef>
                <a:spcPts val="0"/>
              </a:spcBef>
              <a:defRPr b="0" i="0" sz="105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78" name="Shape 178"/>
          <p:cNvSpPr txBox="1"/>
          <p:nvPr>
            <p:ph idx="11" type="ftr"/>
          </p:nvPr>
        </p:nvSpPr>
        <p:spPr>
          <a:xfrm>
            <a:off x="680320" y="5936187"/>
            <a:ext cx="68705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 b="0" i="0" sz="105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79" name="Shape 179"/>
          <p:cNvSpPr txBox="1"/>
          <p:nvPr>
            <p:ph idx="12" type="sldNum"/>
          </p:nvPr>
        </p:nvSpPr>
        <p:spPr>
          <a:xfrm>
            <a:off x="10729454" y="753227"/>
            <a:ext cx="1154100" cy="1090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fr-FR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re et texte vertical"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Shape 18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1970240"/>
            <a:ext cx="10437900" cy="321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2" name="Shape 18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5" y="1971233"/>
            <a:ext cx="1602900" cy="144299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Shape 183"/>
          <p:cNvSpPr/>
          <p:nvPr/>
        </p:nvSpPr>
        <p:spPr>
          <a:xfrm>
            <a:off x="0" y="609600"/>
            <a:ext cx="10437900" cy="1368299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4" name="Shape 184"/>
          <p:cNvSpPr/>
          <p:nvPr/>
        </p:nvSpPr>
        <p:spPr>
          <a:xfrm>
            <a:off x="10585827" y="609600"/>
            <a:ext cx="1602900" cy="13682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5" name="Shape 185"/>
          <p:cNvSpPr txBox="1"/>
          <p:nvPr>
            <p:ph type="title"/>
          </p:nvPr>
        </p:nvSpPr>
        <p:spPr>
          <a:xfrm>
            <a:off x="680320" y="753227"/>
            <a:ext cx="9613800" cy="108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r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86" name="Shape 186"/>
          <p:cNvSpPr txBox="1"/>
          <p:nvPr>
            <p:ph idx="1" type="body"/>
          </p:nvPr>
        </p:nvSpPr>
        <p:spPr>
          <a:xfrm rot="5400000">
            <a:off x="3687581" y="-670327"/>
            <a:ext cx="3599400" cy="961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76200" lvl="0" marL="228600" rtl="0" algn="l">
              <a:lnSpc>
                <a:spcPct val="90000"/>
              </a:lnSpc>
              <a:spcBef>
                <a:spcPts val="1000"/>
              </a:spcBef>
              <a:buClr>
                <a:schemeClr val="lt1"/>
              </a:buClr>
              <a:buFont typeface="Arial"/>
              <a:buChar char="•"/>
              <a:defRPr sz="2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101600" lvl="1" marL="6858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20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114300" lvl="2" marL="11430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127000" lvl="3" marL="16002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127000" lvl="4" marL="20574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139700" lvl="5" marL="25146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139700" lvl="6" marL="29718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139700" lvl="7" marL="34290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139700" lvl="8" marL="38862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87" name="Shape 187"/>
          <p:cNvSpPr txBox="1"/>
          <p:nvPr>
            <p:ph idx="10" type="dt"/>
          </p:nvPr>
        </p:nvSpPr>
        <p:spPr>
          <a:xfrm>
            <a:off x="7550981" y="5936187"/>
            <a:ext cx="27431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r">
              <a:spcBef>
                <a:spcPts val="0"/>
              </a:spcBef>
              <a:defRPr b="0" i="0" sz="105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88" name="Shape 188"/>
          <p:cNvSpPr txBox="1"/>
          <p:nvPr>
            <p:ph idx="11" type="ftr"/>
          </p:nvPr>
        </p:nvSpPr>
        <p:spPr>
          <a:xfrm>
            <a:off x="680320" y="5936187"/>
            <a:ext cx="68705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 b="0" i="0" sz="105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89" name="Shape 189"/>
          <p:cNvSpPr txBox="1"/>
          <p:nvPr>
            <p:ph idx="12" type="sldNum"/>
          </p:nvPr>
        </p:nvSpPr>
        <p:spPr>
          <a:xfrm>
            <a:off x="10729454" y="753227"/>
            <a:ext cx="1154100" cy="1090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fr-FR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Titre vertical et texte"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/>
          <p:nvPr/>
        </p:nvSpPr>
        <p:spPr>
          <a:xfrm rot="5400000">
            <a:off x="8116200" y="1869299"/>
            <a:ext cx="5106899" cy="1368299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2" name="Shape 192"/>
          <p:cNvSpPr/>
          <p:nvPr/>
        </p:nvSpPr>
        <p:spPr>
          <a:xfrm rot="5400000">
            <a:off x="9868199" y="5372303"/>
            <a:ext cx="1602900" cy="13682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3" name="Shape 193"/>
          <p:cNvSpPr txBox="1"/>
          <p:nvPr>
            <p:ph type="title"/>
          </p:nvPr>
        </p:nvSpPr>
        <p:spPr>
          <a:xfrm rot="5400000">
            <a:off x="8489232" y="2249697"/>
            <a:ext cx="4353900" cy="10736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Font typeface="Trebuchet MS"/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94" name="Shape 194"/>
          <p:cNvSpPr txBox="1"/>
          <p:nvPr>
            <p:ph idx="1" type="body"/>
          </p:nvPr>
        </p:nvSpPr>
        <p:spPr>
          <a:xfrm rot="5400000">
            <a:off x="2452025" y="-1162203"/>
            <a:ext cx="5326500" cy="887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76200" lvl="0" marL="228600" rtl="0" algn="l">
              <a:lnSpc>
                <a:spcPct val="90000"/>
              </a:lnSpc>
              <a:spcBef>
                <a:spcPts val="1000"/>
              </a:spcBef>
              <a:buClr>
                <a:schemeClr val="lt1"/>
              </a:buClr>
              <a:buFont typeface="Arial"/>
              <a:buChar char="•"/>
              <a:defRPr sz="2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101600" lvl="1" marL="6858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20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114300" lvl="2" marL="11430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127000" lvl="3" marL="16002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127000" lvl="4" marL="20574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139700" lvl="5" marL="25146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139700" lvl="6" marL="29718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139700" lvl="7" marL="34290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139700" lvl="8" marL="38862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95" name="Shape 195"/>
          <p:cNvSpPr txBox="1"/>
          <p:nvPr>
            <p:ph idx="10" type="dt"/>
          </p:nvPr>
        </p:nvSpPr>
        <p:spPr>
          <a:xfrm>
            <a:off x="6807125" y="5936187"/>
            <a:ext cx="27431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r">
              <a:spcBef>
                <a:spcPts val="0"/>
              </a:spcBef>
              <a:defRPr b="0" i="0" sz="105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96" name="Shape 196"/>
          <p:cNvSpPr txBox="1"/>
          <p:nvPr>
            <p:ph idx="11" type="ftr"/>
          </p:nvPr>
        </p:nvSpPr>
        <p:spPr>
          <a:xfrm>
            <a:off x="680320" y="5936187"/>
            <a:ext cx="61268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 b="0" i="0" sz="105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97" name="Shape 197"/>
          <p:cNvSpPr txBox="1"/>
          <p:nvPr>
            <p:ph idx="12" type="sldNum"/>
          </p:nvPr>
        </p:nvSpPr>
        <p:spPr>
          <a:xfrm>
            <a:off x="10097550" y="5398632"/>
            <a:ext cx="1154100" cy="10907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fr-FR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 colonnes d’image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Shape 3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1970240"/>
            <a:ext cx="10437900" cy="321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Shape 3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5" y="1971233"/>
            <a:ext cx="1602900" cy="144299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Shape 34"/>
          <p:cNvSpPr/>
          <p:nvPr/>
        </p:nvSpPr>
        <p:spPr>
          <a:xfrm>
            <a:off x="0" y="609600"/>
            <a:ext cx="10437900" cy="1368299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5" name="Shape 35"/>
          <p:cNvSpPr/>
          <p:nvPr/>
        </p:nvSpPr>
        <p:spPr>
          <a:xfrm>
            <a:off x="10585827" y="609600"/>
            <a:ext cx="1602900" cy="13682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6" name="Shape 36"/>
          <p:cNvSpPr txBox="1"/>
          <p:nvPr>
            <p:ph type="title"/>
          </p:nvPr>
        </p:nvSpPr>
        <p:spPr>
          <a:xfrm>
            <a:off x="680322" y="753227"/>
            <a:ext cx="9613800" cy="108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Font typeface="Trebuchet MS"/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x="680318" y="4297503"/>
            <a:ext cx="3049800" cy="576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sz="2400">
                <a:solidFill>
                  <a:schemeClr val="lt1"/>
                </a:solidFill>
              </a:defRPr>
            </a:lvl1pPr>
            <a:lvl2pPr indent="0" lvl="1" marL="457200" rtl="0">
              <a:spcBef>
                <a:spcPts val="0"/>
              </a:spcBef>
              <a:buFont typeface="Trebuchet MS"/>
              <a:buNone/>
              <a:defRPr b="1" sz="2000"/>
            </a:lvl2pPr>
            <a:lvl3pPr indent="0" lvl="2" marL="914400" rtl="0">
              <a:spcBef>
                <a:spcPts val="0"/>
              </a:spcBef>
              <a:buFont typeface="Trebuchet MS"/>
              <a:buNone/>
              <a:defRPr b="1" sz="1800"/>
            </a:lvl3pPr>
            <a:lvl4pPr indent="0" lvl="3" marL="1371600" rtl="0">
              <a:spcBef>
                <a:spcPts val="0"/>
              </a:spcBef>
              <a:buFont typeface="Trebuchet MS"/>
              <a:buNone/>
              <a:defRPr b="1" sz="1600"/>
            </a:lvl4pPr>
            <a:lvl5pPr indent="0" lvl="4" marL="1828800" rtl="0">
              <a:spcBef>
                <a:spcPts val="0"/>
              </a:spcBef>
              <a:buFont typeface="Trebuchet MS"/>
              <a:buNone/>
              <a:defRPr b="1" sz="1600"/>
            </a:lvl5pPr>
            <a:lvl6pPr indent="0" lvl="5" marL="2286000" rtl="0">
              <a:spcBef>
                <a:spcPts val="0"/>
              </a:spcBef>
              <a:buFont typeface="Trebuchet MS"/>
              <a:buNone/>
              <a:defRPr b="1" sz="1600"/>
            </a:lvl6pPr>
            <a:lvl7pPr indent="0" lvl="6" marL="2743200" rtl="0">
              <a:spcBef>
                <a:spcPts val="0"/>
              </a:spcBef>
              <a:buFont typeface="Trebuchet MS"/>
              <a:buNone/>
              <a:defRPr b="1" sz="1600"/>
            </a:lvl7pPr>
            <a:lvl8pPr indent="0" lvl="7" marL="3200400" rtl="0">
              <a:spcBef>
                <a:spcPts val="0"/>
              </a:spcBef>
              <a:buFont typeface="Trebuchet MS"/>
              <a:buNone/>
              <a:defRPr b="1" sz="1600"/>
            </a:lvl8pPr>
            <a:lvl9pPr indent="0" lvl="8" marL="3657600" rtl="0">
              <a:spcBef>
                <a:spcPts val="0"/>
              </a:spcBef>
              <a:buFont typeface="Trebuchet MS"/>
              <a:buNone/>
              <a:defRPr b="1" sz="1600"/>
            </a:lvl9pPr>
          </a:lstStyle>
          <a:p/>
        </p:txBody>
      </p:sp>
      <p:sp>
        <p:nvSpPr>
          <p:cNvPr id="38" name="Shape 38"/>
          <p:cNvSpPr/>
          <p:nvPr>
            <p:ph idx="2" type="pic"/>
          </p:nvPr>
        </p:nvSpPr>
        <p:spPr>
          <a:xfrm>
            <a:off x="680318" y="2336873"/>
            <a:ext cx="3049800" cy="1524000"/>
          </a:xfrm>
          <a:prstGeom prst="roundRect">
            <a:avLst>
              <a:gd fmla="val 0" name="adj"/>
            </a:avLst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39" name="Shape 39"/>
          <p:cNvSpPr txBox="1"/>
          <p:nvPr>
            <p:ph idx="3" type="body"/>
          </p:nvPr>
        </p:nvSpPr>
        <p:spPr>
          <a:xfrm>
            <a:off x="680318" y="4873764"/>
            <a:ext cx="3049800" cy="1062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Trebuchet MS"/>
              <a:buNone/>
              <a:defRPr sz="1400"/>
            </a:lvl1pPr>
            <a:lvl2pPr indent="0" lvl="1" marL="457200" rtl="0">
              <a:spcBef>
                <a:spcPts val="0"/>
              </a:spcBef>
              <a:buFont typeface="Trebuchet MS"/>
              <a:buNone/>
              <a:defRPr sz="1200"/>
            </a:lvl2pPr>
            <a:lvl3pPr indent="0" lvl="2" marL="914400" rtl="0">
              <a:spcBef>
                <a:spcPts val="0"/>
              </a:spcBef>
              <a:buFont typeface="Trebuchet MS"/>
              <a:buNone/>
              <a:defRPr sz="1000"/>
            </a:lvl3pPr>
            <a:lvl4pPr indent="0" lvl="3" marL="1371600" rtl="0">
              <a:spcBef>
                <a:spcPts val="0"/>
              </a:spcBef>
              <a:buFont typeface="Trebuchet MS"/>
              <a:buNone/>
              <a:defRPr sz="900"/>
            </a:lvl4pPr>
            <a:lvl5pPr indent="0" lvl="4" marL="1828800" rtl="0">
              <a:spcBef>
                <a:spcPts val="0"/>
              </a:spcBef>
              <a:buFont typeface="Trebuchet MS"/>
              <a:buNone/>
              <a:defRPr sz="900"/>
            </a:lvl5pPr>
            <a:lvl6pPr indent="0" lvl="5" marL="2286000" rtl="0">
              <a:spcBef>
                <a:spcPts val="0"/>
              </a:spcBef>
              <a:buFont typeface="Trebuchet MS"/>
              <a:buNone/>
              <a:defRPr sz="900"/>
            </a:lvl6pPr>
            <a:lvl7pPr indent="0" lvl="6" marL="2743200" rtl="0">
              <a:spcBef>
                <a:spcPts val="0"/>
              </a:spcBef>
              <a:buFont typeface="Trebuchet MS"/>
              <a:buNone/>
              <a:defRPr sz="900"/>
            </a:lvl7pPr>
            <a:lvl8pPr indent="0" lvl="7" marL="3200400" rtl="0">
              <a:spcBef>
                <a:spcPts val="0"/>
              </a:spcBef>
              <a:buFont typeface="Trebuchet MS"/>
              <a:buNone/>
              <a:defRPr sz="900"/>
            </a:lvl8pPr>
            <a:lvl9pPr indent="0" lvl="8" marL="3657600" rtl="0">
              <a:spcBef>
                <a:spcPts val="0"/>
              </a:spcBef>
              <a:buFont typeface="Trebuchet MS"/>
              <a:buNone/>
              <a:defRPr sz="900"/>
            </a:lvl9pPr>
          </a:lstStyle>
          <a:p/>
        </p:txBody>
      </p:sp>
      <p:sp>
        <p:nvSpPr>
          <p:cNvPr id="40" name="Shape 40"/>
          <p:cNvSpPr txBox="1"/>
          <p:nvPr>
            <p:ph idx="4" type="body"/>
          </p:nvPr>
        </p:nvSpPr>
        <p:spPr>
          <a:xfrm>
            <a:off x="3945471" y="4297503"/>
            <a:ext cx="3063300" cy="576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sz="2400">
                <a:solidFill>
                  <a:schemeClr val="lt1"/>
                </a:solidFill>
              </a:defRPr>
            </a:lvl1pPr>
            <a:lvl2pPr indent="0" lvl="1" marL="457200" rtl="0">
              <a:spcBef>
                <a:spcPts val="0"/>
              </a:spcBef>
              <a:buFont typeface="Trebuchet MS"/>
              <a:buNone/>
              <a:defRPr b="1" sz="2000"/>
            </a:lvl2pPr>
            <a:lvl3pPr indent="0" lvl="2" marL="914400" rtl="0">
              <a:spcBef>
                <a:spcPts val="0"/>
              </a:spcBef>
              <a:buFont typeface="Trebuchet MS"/>
              <a:buNone/>
              <a:defRPr b="1" sz="1800"/>
            </a:lvl3pPr>
            <a:lvl4pPr indent="0" lvl="3" marL="1371600" rtl="0">
              <a:spcBef>
                <a:spcPts val="0"/>
              </a:spcBef>
              <a:buFont typeface="Trebuchet MS"/>
              <a:buNone/>
              <a:defRPr b="1" sz="1600"/>
            </a:lvl4pPr>
            <a:lvl5pPr indent="0" lvl="4" marL="1828800" rtl="0">
              <a:spcBef>
                <a:spcPts val="0"/>
              </a:spcBef>
              <a:buFont typeface="Trebuchet MS"/>
              <a:buNone/>
              <a:defRPr b="1" sz="1600"/>
            </a:lvl5pPr>
            <a:lvl6pPr indent="0" lvl="5" marL="2286000" rtl="0">
              <a:spcBef>
                <a:spcPts val="0"/>
              </a:spcBef>
              <a:buFont typeface="Trebuchet MS"/>
              <a:buNone/>
              <a:defRPr b="1" sz="1600"/>
            </a:lvl6pPr>
            <a:lvl7pPr indent="0" lvl="6" marL="2743200" rtl="0">
              <a:spcBef>
                <a:spcPts val="0"/>
              </a:spcBef>
              <a:buFont typeface="Trebuchet MS"/>
              <a:buNone/>
              <a:defRPr b="1" sz="1600"/>
            </a:lvl7pPr>
            <a:lvl8pPr indent="0" lvl="7" marL="3200400" rtl="0">
              <a:spcBef>
                <a:spcPts val="0"/>
              </a:spcBef>
              <a:buFont typeface="Trebuchet MS"/>
              <a:buNone/>
              <a:defRPr b="1" sz="1600"/>
            </a:lvl8pPr>
            <a:lvl9pPr indent="0" lvl="8" marL="3657600" rtl="0">
              <a:spcBef>
                <a:spcPts val="0"/>
              </a:spcBef>
              <a:buFont typeface="Trebuchet MS"/>
              <a:buNone/>
              <a:defRPr b="1" sz="1600"/>
            </a:lvl9pPr>
          </a:lstStyle>
          <a:p/>
        </p:txBody>
      </p:sp>
      <p:sp>
        <p:nvSpPr>
          <p:cNvPr id="41" name="Shape 41"/>
          <p:cNvSpPr/>
          <p:nvPr>
            <p:ph idx="5" type="pic"/>
          </p:nvPr>
        </p:nvSpPr>
        <p:spPr>
          <a:xfrm>
            <a:off x="3945469" y="2336873"/>
            <a:ext cx="3063300" cy="1524000"/>
          </a:xfrm>
          <a:prstGeom prst="roundRect">
            <a:avLst>
              <a:gd fmla="val 0" name="adj"/>
            </a:avLst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42" name="Shape 42"/>
          <p:cNvSpPr txBox="1"/>
          <p:nvPr>
            <p:ph idx="6" type="body"/>
          </p:nvPr>
        </p:nvSpPr>
        <p:spPr>
          <a:xfrm>
            <a:off x="3944117" y="4873764"/>
            <a:ext cx="3067200" cy="1062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Trebuchet MS"/>
              <a:buNone/>
              <a:defRPr sz="1400"/>
            </a:lvl1pPr>
            <a:lvl2pPr indent="0" lvl="1" marL="457200" rtl="0">
              <a:spcBef>
                <a:spcPts val="0"/>
              </a:spcBef>
              <a:buFont typeface="Trebuchet MS"/>
              <a:buNone/>
              <a:defRPr sz="1200"/>
            </a:lvl2pPr>
            <a:lvl3pPr indent="0" lvl="2" marL="914400" rtl="0">
              <a:spcBef>
                <a:spcPts val="0"/>
              </a:spcBef>
              <a:buFont typeface="Trebuchet MS"/>
              <a:buNone/>
              <a:defRPr sz="1000"/>
            </a:lvl3pPr>
            <a:lvl4pPr indent="0" lvl="3" marL="1371600" rtl="0">
              <a:spcBef>
                <a:spcPts val="0"/>
              </a:spcBef>
              <a:buFont typeface="Trebuchet MS"/>
              <a:buNone/>
              <a:defRPr sz="900"/>
            </a:lvl4pPr>
            <a:lvl5pPr indent="0" lvl="4" marL="1828800" rtl="0">
              <a:spcBef>
                <a:spcPts val="0"/>
              </a:spcBef>
              <a:buFont typeface="Trebuchet MS"/>
              <a:buNone/>
              <a:defRPr sz="900"/>
            </a:lvl5pPr>
            <a:lvl6pPr indent="0" lvl="5" marL="2286000" rtl="0">
              <a:spcBef>
                <a:spcPts val="0"/>
              </a:spcBef>
              <a:buFont typeface="Trebuchet MS"/>
              <a:buNone/>
              <a:defRPr sz="900"/>
            </a:lvl6pPr>
            <a:lvl7pPr indent="0" lvl="6" marL="2743200" rtl="0">
              <a:spcBef>
                <a:spcPts val="0"/>
              </a:spcBef>
              <a:buFont typeface="Trebuchet MS"/>
              <a:buNone/>
              <a:defRPr sz="900"/>
            </a:lvl7pPr>
            <a:lvl8pPr indent="0" lvl="7" marL="3200400" rtl="0">
              <a:spcBef>
                <a:spcPts val="0"/>
              </a:spcBef>
              <a:buFont typeface="Trebuchet MS"/>
              <a:buNone/>
              <a:defRPr sz="900"/>
            </a:lvl8pPr>
            <a:lvl9pPr indent="0" lvl="8" marL="3657600" rtl="0">
              <a:spcBef>
                <a:spcPts val="0"/>
              </a:spcBef>
              <a:buFont typeface="Trebuchet MS"/>
              <a:buNone/>
              <a:defRPr sz="900"/>
            </a:lvl9pPr>
          </a:lstStyle>
          <a:p/>
        </p:txBody>
      </p:sp>
      <p:sp>
        <p:nvSpPr>
          <p:cNvPr id="43" name="Shape 43"/>
          <p:cNvSpPr txBox="1"/>
          <p:nvPr>
            <p:ph idx="7" type="body"/>
          </p:nvPr>
        </p:nvSpPr>
        <p:spPr>
          <a:xfrm>
            <a:off x="7230678" y="4297503"/>
            <a:ext cx="3063599" cy="576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sz="2400">
                <a:solidFill>
                  <a:schemeClr val="lt1"/>
                </a:solidFill>
              </a:defRPr>
            </a:lvl1pPr>
            <a:lvl2pPr indent="0" lvl="1" marL="457200" rtl="0">
              <a:spcBef>
                <a:spcPts val="0"/>
              </a:spcBef>
              <a:buFont typeface="Trebuchet MS"/>
              <a:buNone/>
              <a:defRPr b="1" sz="2000"/>
            </a:lvl2pPr>
            <a:lvl3pPr indent="0" lvl="2" marL="914400" rtl="0">
              <a:spcBef>
                <a:spcPts val="0"/>
              </a:spcBef>
              <a:buFont typeface="Trebuchet MS"/>
              <a:buNone/>
              <a:defRPr b="1" sz="1800"/>
            </a:lvl3pPr>
            <a:lvl4pPr indent="0" lvl="3" marL="1371600" rtl="0">
              <a:spcBef>
                <a:spcPts val="0"/>
              </a:spcBef>
              <a:buFont typeface="Trebuchet MS"/>
              <a:buNone/>
              <a:defRPr b="1" sz="1600"/>
            </a:lvl4pPr>
            <a:lvl5pPr indent="0" lvl="4" marL="1828800" rtl="0">
              <a:spcBef>
                <a:spcPts val="0"/>
              </a:spcBef>
              <a:buFont typeface="Trebuchet MS"/>
              <a:buNone/>
              <a:defRPr b="1" sz="1600"/>
            </a:lvl5pPr>
            <a:lvl6pPr indent="0" lvl="5" marL="2286000" rtl="0">
              <a:spcBef>
                <a:spcPts val="0"/>
              </a:spcBef>
              <a:buFont typeface="Trebuchet MS"/>
              <a:buNone/>
              <a:defRPr b="1" sz="1600"/>
            </a:lvl6pPr>
            <a:lvl7pPr indent="0" lvl="6" marL="2743200" rtl="0">
              <a:spcBef>
                <a:spcPts val="0"/>
              </a:spcBef>
              <a:buFont typeface="Trebuchet MS"/>
              <a:buNone/>
              <a:defRPr b="1" sz="1600"/>
            </a:lvl7pPr>
            <a:lvl8pPr indent="0" lvl="7" marL="3200400" rtl="0">
              <a:spcBef>
                <a:spcPts val="0"/>
              </a:spcBef>
              <a:buFont typeface="Trebuchet MS"/>
              <a:buNone/>
              <a:defRPr b="1" sz="1600"/>
            </a:lvl8pPr>
            <a:lvl9pPr indent="0" lvl="8" marL="3657600" rtl="0">
              <a:spcBef>
                <a:spcPts val="0"/>
              </a:spcBef>
              <a:buFont typeface="Trebuchet MS"/>
              <a:buNone/>
              <a:defRPr b="1" sz="1600"/>
            </a:lvl9pPr>
          </a:lstStyle>
          <a:p/>
        </p:txBody>
      </p:sp>
      <p:sp>
        <p:nvSpPr>
          <p:cNvPr id="44" name="Shape 44"/>
          <p:cNvSpPr/>
          <p:nvPr>
            <p:ph idx="8" type="pic"/>
          </p:nvPr>
        </p:nvSpPr>
        <p:spPr>
          <a:xfrm>
            <a:off x="7230677" y="2336873"/>
            <a:ext cx="3063599" cy="1524000"/>
          </a:xfrm>
          <a:prstGeom prst="roundRect">
            <a:avLst>
              <a:gd fmla="val 0" name="adj"/>
            </a:avLst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45" name="Shape 45"/>
          <p:cNvSpPr txBox="1"/>
          <p:nvPr>
            <p:ph idx="9" type="body"/>
          </p:nvPr>
        </p:nvSpPr>
        <p:spPr>
          <a:xfrm>
            <a:off x="7230553" y="4873762"/>
            <a:ext cx="3067500" cy="1062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Trebuchet MS"/>
              <a:buNone/>
              <a:defRPr sz="1400"/>
            </a:lvl1pPr>
            <a:lvl2pPr indent="0" lvl="1" marL="457200" rtl="0">
              <a:spcBef>
                <a:spcPts val="0"/>
              </a:spcBef>
              <a:buFont typeface="Trebuchet MS"/>
              <a:buNone/>
              <a:defRPr sz="1200"/>
            </a:lvl2pPr>
            <a:lvl3pPr indent="0" lvl="2" marL="914400" rtl="0">
              <a:spcBef>
                <a:spcPts val="0"/>
              </a:spcBef>
              <a:buFont typeface="Trebuchet MS"/>
              <a:buNone/>
              <a:defRPr sz="1000"/>
            </a:lvl3pPr>
            <a:lvl4pPr indent="0" lvl="3" marL="1371600" rtl="0">
              <a:spcBef>
                <a:spcPts val="0"/>
              </a:spcBef>
              <a:buFont typeface="Trebuchet MS"/>
              <a:buNone/>
              <a:defRPr sz="900"/>
            </a:lvl4pPr>
            <a:lvl5pPr indent="0" lvl="4" marL="1828800" rtl="0">
              <a:spcBef>
                <a:spcPts val="0"/>
              </a:spcBef>
              <a:buFont typeface="Trebuchet MS"/>
              <a:buNone/>
              <a:defRPr sz="900"/>
            </a:lvl5pPr>
            <a:lvl6pPr indent="0" lvl="5" marL="2286000" rtl="0">
              <a:spcBef>
                <a:spcPts val="0"/>
              </a:spcBef>
              <a:buFont typeface="Trebuchet MS"/>
              <a:buNone/>
              <a:defRPr sz="900"/>
            </a:lvl6pPr>
            <a:lvl7pPr indent="0" lvl="6" marL="2743200" rtl="0">
              <a:spcBef>
                <a:spcPts val="0"/>
              </a:spcBef>
              <a:buFont typeface="Trebuchet MS"/>
              <a:buNone/>
              <a:defRPr sz="900"/>
            </a:lvl7pPr>
            <a:lvl8pPr indent="0" lvl="7" marL="3200400" rtl="0">
              <a:spcBef>
                <a:spcPts val="0"/>
              </a:spcBef>
              <a:buFont typeface="Trebuchet MS"/>
              <a:buNone/>
              <a:defRPr sz="900"/>
            </a:lvl8pPr>
            <a:lvl9pPr indent="0" lvl="8" marL="3657600" rtl="0">
              <a:spcBef>
                <a:spcPts val="0"/>
              </a:spcBef>
              <a:buFont typeface="Trebuchet MS"/>
              <a:buNone/>
              <a:defRPr sz="900"/>
            </a:lvl9pPr>
          </a:lstStyle>
          <a:p/>
        </p:txBody>
      </p:sp>
      <p:sp>
        <p:nvSpPr>
          <p:cNvPr id="46" name="Shape 46"/>
          <p:cNvSpPr txBox="1"/>
          <p:nvPr>
            <p:ph idx="10" type="dt"/>
          </p:nvPr>
        </p:nvSpPr>
        <p:spPr>
          <a:xfrm>
            <a:off x="7550981" y="5936187"/>
            <a:ext cx="27431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r">
              <a:spcBef>
                <a:spcPts val="0"/>
              </a:spcBef>
              <a:defRPr b="0" i="0" sz="105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47" name="Shape 47"/>
          <p:cNvSpPr txBox="1"/>
          <p:nvPr>
            <p:ph idx="11" type="ftr"/>
          </p:nvPr>
        </p:nvSpPr>
        <p:spPr>
          <a:xfrm>
            <a:off x="680320" y="5936187"/>
            <a:ext cx="68705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 b="0" i="0" sz="105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12" type="sldNum"/>
          </p:nvPr>
        </p:nvSpPr>
        <p:spPr>
          <a:xfrm>
            <a:off x="10729454" y="753227"/>
            <a:ext cx="1154100" cy="1090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fr-FR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Diapositive de titre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Shape 5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4242851"/>
            <a:ext cx="8968199" cy="276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1" name="Shape 5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111715" y="4243844"/>
            <a:ext cx="3077099" cy="276899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Shape 52"/>
          <p:cNvSpPr/>
          <p:nvPr/>
        </p:nvSpPr>
        <p:spPr>
          <a:xfrm>
            <a:off x="0" y="2590077"/>
            <a:ext cx="8968199" cy="1660199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3" name="Shape 53"/>
          <p:cNvSpPr/>
          <p:nvPr/>
        </p:nvSpPr>
        <p:spPr>
          <a:xfrm>
            <a:off x="9111714" y="2590077"/>
            <a:ext cx="3077099" cy="16601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4" name="Shape 54"/>
          <p:cNvSpPr txBox="1"/>
          <p:nvPr>
            <p:ph type="ctrTitle"/>
          </p:nvPr>
        </p:nvSpPr>
        <p:spPr>
          <a:xfrm>
            <a:off x="680322" y="2733708"/>
            <a:ext cx="8144099" cy="1373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i="0" sz="5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55" name="Shape 55"/>
          <p:cNvSpPr txBox="1"/>
          <p:nvPr>
            <p:ph idx="1" type="subTitle"/>
          </p:nvPr>
        </p:nvSpPr>
        <p:spPr>
          <a:xfrm>
            <a:off x="680322" y="4394039"/>
            <a:ext cx="8144099" cy="11177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lnSpc>
                <a:spcPct val="90000"/>
              </a:lnSpc>
              <a:spcBef>
                <a:spcPts val="1000"/>
              </a:spcBef>
              <a:buClr>
                <a:schemeClr val="lt1"/>
              </a:buClr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ctr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ctr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ctr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ctr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ctr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ctr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ctr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ctr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56" name="Shape 56"/>
          <p:cNvSpPr txBox="1"/>
          <p:nvPr>
            <p:ph idx="10" type="dt"/>
          </p:nvPr>
        </p:nvSpPr>
        <p:spPr>
          <a:xfrm>
            <a:off x="7550981" y="5936187"/>
            <a:ext cx="27431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r">
              <a:spcBef>
                <a:spcPts val="0"/>
              </a:spcBef>
              <a:defRPr b="0" i="0" sz="105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57" name="Shape 57"/>
          <p:cNvSpPr txBox="1"/>
          <p:nvPr>
            <p:ph idx="11" type="ftr"/>
          </p:nvPr>
        </p:nvSpPr>
        <p:spPr>
          <a:xfrm>
            <a:off x="680320" y="5936187"/>
            <a:ext cx="68705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 b="0" i="0" sz="105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58" name="Shape 58"/>
          <p:cNvSpPr txBox="1"/>
          <p:nvPr>
            <p:ph idx="12" type="sldNum"/>
          </p:nvPr>
        </p:nvSpPr>
        <p:spPr>
          <a:xfrm>
            <a:off x="9255346" y="2750336"/>
            <a:ext cx="1171799" cy="13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fr-FR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Titre de section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Shape 6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4086907"/>
            <a:ext cx="10437900" cy="321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Shape 6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4" y="4087901"/>
            <a:ext cx="1602900" cy="144299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Shape 62"/>
          <p:cNvSpPr/>
          <p:nvPr/>
        </p:nvSpPr>
        <p:spPr>
          <a:xfrm>
            <a:off x="-1" y="2726266"/>
            <a:ext cx="10437900" cy="1368299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3" name="Shape 63"/>
          <p:cNvSpPr/>
          <p:nvPr/>
        </p:nvSpPr>
        <p:spPr>
          <a:xfrm>
            <a:off x="10585825" y="2726266"/>
            <a:ext cx="1602900" cy="13682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4" name="Shape 64"/>
          <p:cNvSpPr txBox="1"/>
          <p:nvPr>
            <p:ph type="title"/>
          </p:nvPr>
        </p:nvSpPr>
        <p:spPr>
          <a:xfrm>
            <a:off x="680322" y="2869894"/>
            <a:ext cx="9613800" cy="1090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r">
              <a:spcBef>
                <a:spcPts val="0"/>
              </a:spcBef>
              <a:defRPr sz="3600"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65" name="Shape 65"/>
          <p:cNvSpPr txBox="1"/>
          <p:nvPr>
            <p:ph idx="1" type="body"/>
          </p:nvPr>
        </p:nvSpPr>
        <p:spPr>
          <a:xfrm>
            <a:off x="680322" y="4232171"/>
            <a:ext cx="9613800" cy="170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 algn="r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sz="2000">
                <a:solidFill>
                  <a:schemeClr val="lt1"/>
                </a:solidFill>
              </a:defRPr>
            </a:lvl1pPr>
            <a:lvl2pPr indent="0" lvl="1" marL="457200" rtl="0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sz="2000">
                <a:solidFill>
                  <a:schemeClr val="lt1"/>
                </a:solidFill>
              </a:defRPr>
            </a:lvl2pPr>
            <a:lvl3pPr indent="0" lvl="2" marL="914400" rtl="0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sz="1800">
                <a:solidFill>
                  <a:schemeClr val="lt1"/>
                </a:solidFill>
              </a:defRPr>
            </a:lvl3pPr>
            <a:lvl4pPr indent="0" lvl="3" marL="1371600" rtl="0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sz="1600">
                <a:solidFill>
                  <a:schemeClr val="lt1"/>
                </a:solidFill>
              </a:defRPr>
            </a:lvl4pPr>
            <a:lvl5pPr indent="0" lvl="4" marL="1828800" rtl="0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sz="1600">
                <a:solidFill>
                  <a:schemeClr val="lt1"/>
                </a:solidFill>
              </a:defRPr>
            </a:lvl5pPr>
            <a:lvl6pPr indent="0" lvl="5" marL="2286000" rtl="0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sz="1600">
                <a:solidFill>
                  <a:schemeClr val="lt1"/>
                </a:solidFill>
              </a:defRPr>
            </a:lvl6pPr>
            <a:lvl7pPr indent="0" lvl="6" marL="2743200" rtl="0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sz="1600">
                <a:solidFill>
                  <a:schemeClr val="lt1"/>
                </a:solidFill>
              </a:defRPr>
            </a:lvl7pPr>
            <a:lvl8pPr indent="0" lvl="7" marL="3200400" rtl="0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sz="1600">
                <a:solidFill>
                  <a:schemeClr val="lt1"/>
                </a:solidFill>
              </a:defRPr>
            </a:lvl8pPr>
            <a:lvl9pPr indent="0" lvl="8" marL="3657600" rtl="0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6" name="Shape 66"/>
          <p:cNvSpPr txBox="1"/>
          <p:nvPr>
            <p:ph idx="10" type="dt"/>
          </p:nvPr>
        </p:nvSpPr>
        <p:spPr>
          <a:xfrm>
            <a:off x="7550981" y="5936187"/>
            <a:ext cx="27431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r">
              <a:spcBef>
                <a:spcPts val="0"/>
              </a:spcBef>
              <a:defRPr b="0" i="0" sz="105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67" name="Shape 67"/>
          <p:cNvSpPr txBox="1"/>
          <p:nvPr>
            <p:ph idx="11" type="ftr"/>
          </p:nvPr>
        </p:nvSpPr>
        <p:spPr>
          <a:xfrm>
            <a:off x="680320" y="5936187"/>
            <a:ext cx="68705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 b="0" i="0" sz="105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68" name="Shape 68"/>
          <p:cNvSpPr txBox="1"/>
          <p:nvPr>
            <p:ph idx="12" type="sldNum"/>
          </p:nvPr>
        </p:nvSpPr>
        <p:spPr>
          <a:xfrm>
            <a:off x="10729454" y="2869894"/>
            <a:ext cx="1154100" cy="1090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fr-FR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Deux contenus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Shape 7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1970240"/>
            <a:ext cx="10437900" cy="321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Shape 7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5" y="1971233"/>
            <a:ext cx="1602900" cy="144299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Shape 72"/>
          <p:cNvSpPr/>
          <p:nvPr/>
        </p:nvSpPr>
        <p:spPr>
          <a:xfrm>
            <a:off x="0" y="609600"/>
            <a:ext cx="10437900" cy="1368299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3" name="Shape 73"/>
          <p:cNvSpPr/>
          <p:nvPr/>
        </p:nvSpPr>
        <p:spPr>
          <a:xfrm>
            <a:off x="10585827" y="609600"/>
            <a:ext cx="1602900" cy="13682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4" name="Shape 74"/>
          <p:cNvSpPr txBox="1"/>
          <p:nvPr>
            <p:ph type="title"/>
          </p:nvPr>
        </p:nvSpPr>
        <p:spPr>
          <a:xfrm>
            <a:off x="680320" y="753227"/>
            <a:ext cx="9613800" cy="108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Font typeface="Trebuchet MS"/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75" name="Shape 75"/>
          <p:cNvSpPr txBox="1"/>
          <p:nvPr>
            <p:ph idx="1" type="body"/>
          </p:nvPr>
        </p:nvSpPr>
        <p:spPr>
          <a:xfrm>
            <a:off x="680320" y="2336873"/>
            <a:ext cx="4698300" cy="359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76200" lvl="0" marL="228600" rtl="0" algn="l">
              <a:lnSpc>
                <a:spcPct val="90000"/>
              </a:lnSpc>
              <a:spcBef>
                <a:spcPts val="1000"/>
              </a:spcBef>
              <a:buClr>
                <a:schemeClr val="lt1"/>
              </a:buClr>
              <a:buFont typeface="Arial"/>
              <a:buChar char="•"/>
              <a:defRPr sz="2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101600" lvl="1" marL="6858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20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114300" lvl="2" marL="11430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127000" lvl="3" marL="16002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127000" lvl="4" marL="20574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139700" lvl="5" marL="25146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139700" lvl="6" marL="29718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139700" lvl="7" marL="34290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139700" lvl="8" marL="38862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76" name="Shape 76"/>
          <p:cNvSpPr txBox="1"/>
          <p:nvPr>
            <p:ph idx="2" type="body"/>
          </p:nvPr>
        </p:nvSpPr>
        <p:spPr>
          <a:xfrm>
            <a:off x="5594123" y="2336873"/>
            <a:ext cx="4700099" cy="359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76200" lvl="0" marL="228600" rtl="0" algn="l">
              <a:lnSpc>
                <a:spcPct val="90000"/>
              </a:lnSpc>
              <a:spcBef>
                <a:spcPts val="1000"/>
              </a:spcBef>
              <a:buClr>
                <a:schemeClr val="lt1"/>
              </a:buClr>
              <a:buFont typeface="Arial"/>
              <a:buChar char="•"/>
              <a:defRPr sz="2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101600" lvl="1" marL="6858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20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114300" lvl="2" marL="11430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127000" lvl="3" marL="16002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127000" lvl="4" marL="20574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139700" lvl="5" marL="25146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139700" lvl="6" marL="29718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139700" lvl="7" marL="34290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139700" lvl="8" marL="38862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77" name="Shape 77"/>
          <p:cNvSpPr txBox="1"/>
          <p:nvPr>
            <p:ph idx="10" type="dt"/>
          </p:nvPr>
        </p:nvSpPr>
        <p:spPr>
          <a:xfrm>
            <a:off x="7550981" y="5936187"/>
            <a:ext cx="27431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r">
              <a:spcBef>
                <a:spcPts val="0"/>
              </a:spcBef>
              <a:defRPr b="0" i="0" sz="105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78" name="Shape 78"/>
          <p:cNvSpPr txBox="1"/>
          <p:nvPr>
            <p:ph idx="11" type="ftr"/>
          </p:nvPr>
        </p:nvSpPr>
        <p:spPr>
          <a:xfrm>
            <a:off x="680320" y="5936187"/>
            <a:ext cx="68705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 b="0" i="0" sz="105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79" name="Shape 79"/>
          <p:cNvSpPr txBox="1"/>
          <p:nvPr>
            <p:ph idx="12" type="sldNum"/>
          </p:nvPr>
        </p:nvSpPr>
        <p:spPr>
          <a:xfrm>
            <a:off x="10729454" y="753227"/>
            <a:ext cx="1154100" cy="1090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fr-FR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aison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Shape 8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1970240"/>
            <a:ext cx="10437900" cy="321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Shape 8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5" y="1971233"/>
            <a:ext cx="1602900" cy="144299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Shape 83"/>
          <p:cNvSpPr/>
          <p:nvPr/>
        </p:nvSpPr>
        <p:spPr>
          <a:xfrm>
            <a:off x="0" y="609600"/>
            <a:ext cx="10437900" cy="1368299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4" name="Shape 84"/>
          <p:cNvSpPr/>
          <p:nvPr/>
        </p:nvSpPr>
        <p:spPr>
          <a:xfrm>
            <a:off x="10585827" y="609600"/>
            <a:ext cx="1602900" cy="13682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5" name="Shape 85"/>
          <p:cNvSpPr txBox="1"/>
          <p:nvPr>
            <p:ph type="title"/>
          </p:nvPr>
        </p:nvSpPr>
        <p:spPr>
          <a:xfrm>
            <a:off x="680318" y="753229"/>
            <a:ext cx="9613800" cy="108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Font typeface="Trebuchet MS"/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86" name="Shape 86"/>
          <p:cNvSpPr txBox="1"/>
          <p:nvPr>
            <p:ph idx="1" type="body"/>
          </p:nvPr>
        </p:nvSpPr>
        <p:spPr>
          <a:xfrm>
            <a:off x="906350" y="2336873"/>
            <a:ext cx="4472400" cy="69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Trebuchet MS"/>
              <a:buNone/>
              <a:defRPr b="1" sz="2400"/>
            </a:lvl1pPr>
            <a:lvl2pPr indent="0" lvl="1" marL="457200" rtl="0">
              <a:spcBef>
                <a:spcPts val="0"/>
              </a:spcBef>
              <a:buFont typeface="Trebuchet MS"/>
              <a:buNone/>
              <a:defRPr b="1" sz="2000"/>
            </a:lvl2pPr>
            <a:lvl3pPr indent="0" lvl="2" marL="914400" rtl="0">
              <a:spcBef>
                <a:spcPts val="0"/>
              </a:spcBef>
              <a:buFont typeface="Trebuchet MS"/>
              <a:buNone/>
              <a:defRPr b="1" sz="1800"/>
            </a:lvl3pPr>
            <a:lvl4pPr indent="0" lvl="3" marL="1371600" rtl="0">
              <a:spcBef>
                <a:spcPts val="0"/>
              </a:spcBef>
              <a:buFont typeface="Trebuchet MS"/>
              <a:buNone/>
              <a:defRPr b="1" sz="1600"/>
            </a:lvl4pPr>
            <a:lvl5pPr indent="0" lvl="4" marL="1828800" rtl="0">
              <a:spcBef>
                <a:spcPts val="0"/>
              </a:spcBef>
              <a:buFont typeface="Trebuchet MS"/>
              <a:buNone/>
              <a:defRPr b="1" sz="1600"/>
            </a:lvl5pPr>
            <a:lvl6pPr indent="0" lvl="5" marL="2286000" rtl="0">
              <a:spcBef>
                <a:spcPts val="0"/>
              </a:spcBef>
              <a:buFont typeface="Trebuchet MS"/>
              <a:buNone/>
              <a:defRPr b="1" sz="1600"/>
            </a:lvl6pPr>
            <a:lvl7pPr indent="0" lvl="6" marL="2743200" rtl="0">
              <a:spcBef>
                <a:spcPts val="0"/>
              </a:spcBef>
              <a:buFont typeface="Trebuchet MS"/>
              <a:buNone/>
              <a:defRPr b="1" sz="1600"/>
            </a:lvl7pPr>
            <a:lvl8pPr indent="0" lvl="7" marL="3200400" rtl="0">
              <a:spcBef>
                <a:spcPts val="0"/>
              </a:spcBef>
              <a:buFont typeface="Trebuchet MS"/>
              <a:buNone/>
              <a:defRPr b="1" sz="1600"/>
            </a:lvl8pPr>
            <a:lvl9pPr indent="0" lvl="8" marL="3657600" rtl="0">
              <a:spcBef>
                <a:spcPts val="0"/>
              </a:spcBef>
              <a:buFont typeface="Trebuchet MS"/>
              <a:buNone/>
              <a:defRPr b="1" sz="1600"/>
            </a:lvl9pPr>
          </a:lstStyle>
          <a:p/>
        </p:txBody>
      </p:sp>
      <p:sp>
        <p:nvSpPr>
          <p:cNvPr id="87" name="Shape 87"/>
          <p:cNvSpPr txBox="1"/>
          <p:nvPr>
            <p:ph idx="2" type="body"/>
          </p:nvPr>
        </p:nvSpPr>
        <p:spPr>
          <a:xfrm>
            <a:off x="680322" y="3030008"/>
            <a:ext cx="4698300" cy="29060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76200" lvl="0" marL="228600" rtl="0" algn="l">
              <a:lnSpc>
                <a:spcPct val="90000"/>
              </a:lnSpc>
              <a:spcBef>
                <a:spcPts val="1000"/>
              </a:spcBef>
              <a:buClr>
                <a:schemeClr val="lt1"/>
              </a:buClr>
              <a:buFont typeface="Arial"/>
              <a:buChar char="•"/>
              <a:defRPr sz="2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101600" lvl="1" marL="6858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20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114300" lvl="2" marL="11430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127000" lvl="3" marL="16002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127000" lvl="4" marL="20574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139700" lvl="5" marL="25146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139700" lvl="6" marL="29718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139700" lvl="7" marL="34290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139700" lvl="8" marL="38862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88" name="Shape 88"/>
          <p:cNvSpPr txBox="1"/>
          <p:nvPr>
            <p:ph idx="3" type="body"/>
          </p:nvPr>
        </p:nvSpPr>
        <p:spPr>
          <a:xfrm>
            <a:off x="5820153" y="2336873"/>
            <a:ext cx="4473899" cy="692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Trebuchet MS"/>
              <a:buNone/>
              <a:defRPr b="1" sz="2400"/>
            </a:lvl1pPr>
            <a:lvl2pPr indent="0" lvl="1" marL="457200" rtl="0">
              <a:spcBef>
                <a:spcPts val="0"/>
              </a:spcBef>
              <a:buFont typeface="Trebuchet MS"/>
              <a:buNone/>
              <a:defRPr b="1" sz="2000"/>
            </a:lvl2pPr>
            <a:lvl3pPr indent="0" lvl="2" marL="914400" rtl="0">
              <a:spcBef>
                <a:spcPts val="0"/>
              </a:spcBef>
              <a:buFont typeface="Trebuchet MS"/>
              <a:buNone/>
              <a:defRPr b="1" sz="1800"/>
            </a:lvl3pPr>
            <a:lvl4pPr indent="0" lvl="3" marL="1371600" rtl="0">
              <a:spcBef>
                <a:spcPts val="0"/>
              </a:spcBef>
              <a:buFont typeface="Trebuchet MS"/>
              <a:buNone/>
              <a:defRPr b="1" sz="1600"/>
            </a:lvl4pPr>
            <a:lvl5pPr indent="0" lvl="4" marL="1828800" rtl="0">
              <a:spcBef>
                <a:spcPts val="0"/>
              </a:spcBef>
              <a:buFont typeface="Trebuchet MS"/>
              <a:buNone/>
              <a:defRPr b="1" sz="1600"/>
            </a:lvl5pPr>
            <a:lvl6pPr indent="0" lvl="5" marL="2286000" rtl="0">
              <a:spcBef>
                <a:spcPts val="0"/>
              </a:spcBef>
              <a:buFont typeface="Trebuchet MS"/>
              <a:buNone/>
              <a:defRPr b="1" sz="1600"/>
            </a:lvl6pPr>
            <a:lvl7pPr indent="0" lvl="6" marL="2743200" rtl="0">
              <a:spcBef>
                <a:spcPts val="0"/>
              </a:spcBef>
              <a:buFont typeface="Trebuchet MS"/>
              <a:buNone/>
              <a:defRPr b="1" sz="1600"/>
            </a:lvl7pPr>
            <a:lvl8pPr indent="0" lvl="7" marL="3200400" rtl="0">
              <a:spcBef>
                <a:spcPts val="0"/>
              </a:spcBef>
              <a:buFont typeface="Trebuchet MS"/>
              <a:buNone/>
              <a:defRPr b="1" sz="1600"/>
            </a:lvl8pPr>
            <a:lvl9pPr indent="0" lvl="8" marL="3657600" rtl="0">
              <a:spcBef>
                <a:spcPts val="0"/>
              </a:spcBef>
              <a:buFont typeface="Trebuchet MS"/>
              <a:buNone/>
              <a:defRPr b="1" sz="1600"/>
            </a:lvl9pPr>
          </a:lstStyle>
          <a:p/>
        </p:txBody>
      </p:sp>
      <p:sp>
        <p:nvSpPr>
          <p:cNvPr id="89" name="Shape 89"/>
          <p:cNvSpPr txBox="1"/>
          <p:nvPr>
            <p:ph idx="4" type="body"/>
          </p:nvPr>
        </p:nvSpPr>
        <p:spPr>
          <a:xfrm>
            <a:off x="5594123" y="3030008"/>
            <a:ext cx="4700099" cy="29060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76200" lvl="0" marL="228600" rtl="0" algn="l">
              <a:lnSpc>
                <a:spcPct val="90000"/>
              </a:lnSpc>
              <a:spcBef>
                <a:spcPts val="1000"/>
              </a:spcBef>
              <a:buClr>
                <a:schemeClr val="lt1"/>
              </a:buClr>
              <a:buFont typeface="Arial"/>
              <a:buChar char="•"/>
              <a:defRPr sz="2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101600" lvl="1" marL="6858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20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114300" lvl="2" marL="11430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127000" lvl="3" marL="16002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127000" lvl="4" marL="20574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139700" lvl="5" marL="25146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139700" lvl="6" marL="29718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139700" lvl="7" marL="34290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139700" lvl="8" marL="38862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90" name="Shape 90"/>
          <p:cNvSpPr txBox="1"/>
          <p:nvPr>
            <p:ph idx="10" type="dt"/>
          </p:nvPr>
        </p:nvSpPr>
        <p:spPr>
          <a:xfrm>
            <a:off x="7550981" y="5936187"/>
            <a:ext cx="27431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r">
              <a:spcBef>
                <a:spcPts val="0"/>
              </a:spcBef>
              <a:defRPr b="0" i="0" sz="105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91" name="Shape 91"/>
          <p:cNvSpPr txBox="1"/>
          <p:nvPr>
            <p:ph idx="11" type="ftr"/>
          </p:nvPr>
        </p:nvSpPr>
        <p:spPr>
          <a:xfrm>
            <a:off x="680320" y="5936187"/>
            <a:ext cx="68705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 b="0" i="0" sz="105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92" name="Shape 92"/>
          <p:cNvSpPr txBox="1"/>
          <p:nvPr>
            <p:ph idx="12" type="sldNum"/>
          </p:nvPr>
        </p:nvSpPr>
        <p:spPr>
          <a:xfrm>
            <a:off x="10729454" y="753227"/>
            <a:ext cx="1154100" cy="1090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fr-FR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Vide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Shape 9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585825" y="1971233"/>
            <a:ext cx="1602900" cy="144299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Shape 95"/>
          <p:cNvSpPr/>
          <p:nvPr/>
        </p:nvSpPr>
        <p:spPr>
          <a:xfrm>
            <a:off x="10585827" y="609600"/>
            <a:ext cx="1602900" cy="13682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6" name="Shape 96"/>
          <p:cNvSpPr txBox="1"/>
          <p:nvPr>
            <p:ph idx="10" type="dt"/>
          </p:nvPr>
        </p:nvSpPr>
        <p:spPr>
          <a:xfrm>
            <a:off x="7550981" y="5936187"/>
            <a:ext cx="27431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r">
              <a:spcBef>
                <a:spcPts val="0"/>
              </a:spcBef>
              <a:defRPr b="0" i="0" sz="105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97" name="Shape 97"/>
          <p:cNvSpPr txBox="1"/>
          <p:nvPr>
            <p:ph idx="11" type="ftr"/>
          </p:nvPr>
        </p:nvSpPr>
        <p:spPr>
          <a:xfrm>
            <a:off x="680320" y="5936187"/>
            <a:ext cx="68705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 b="0" i="0" sz="105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98" name="Shape 98"/>
          <p:cNvSpPr txBox="1"/>
          <p:nvPr>
            <p:ph idx="12" type="sldNum"/>
          </p:nvPr>
        </p:nvSpPr>
        <p:spPr>
          <a:xfrm>
            <a:off x="10729454" y="753227"/>
            <a:ext cx="1154100" cy="1090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fr-FR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u avec légende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Shape 10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1970240"/>
            <a:ext cx="10437900" cy="321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Shape 10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5" y="1971233"/>
            <a:ext cx="1602900" cy="144299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Shape 102"/>
          <p:cNvSpPr/>
          <p:nvPr/>
        </p:nvSpPr>
        <p:spPr>
          <a:xfrm>
            <a:off x="0" y="609600"/>
            <a:ext cx="10437900" cy="1368299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3" name="Shape 103"/>
          <p:cNvSpPr/>
          <p:nvPr/>
        </p:nvSpPr>
        <p:spPr>
          <a:xfrm>
            <a:off x="10585827" y="609600"/>
            <a:ext cx="1602900" cy="13682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4" name="Shape 104"/>
          <p:cNvSpPr txBox="1"/>
          <p:nvPr>
            <p:ph type="title"/>
          </p:nvPr>
        </p:nvSpPr>
        <p:spPr>
          <a:xfrm>
            <a:off x="680320" y="753227"/>
            <a:ext cx="9613800" cy="108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>
              <a:spcBef>
                <a:spcPts val="0"/>
              </a:spcBef>
              <a:defRPr sz="3600"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05" name="Shape 105"/>
          <p:cNvSpPr txBox="1"/>
          <p:nvPr>
            <p:ph idx="1" type="body"/>
          </p:nvPr>
        </p:nvSpPr>
        <p:spPr>
          <a:xfrm>
            <a:off x="4685846" y="2336873"/>
            <a:ext cx="5608200" cy="359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76200" lvl="0" marL="228600" rtl="0" algn="l">
              <a:lnSpc>
                <a:spcPct val="90000"/>
              </a:lnSpc>
              <a:spcBef>
                <a:spcPts val="1000"/>
              </a:spcBef>
              <a:buClr>
                <a:schemeClr val="lt1"/>
              </a:buClr>
              <a:buFont typeface="Arial"/>
              <a:buChar char="•"/>
              <a:defRPr sz="2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101600" lvl="1" marL="6858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20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114300" lvl="2" marL="11430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127000" lvl="3" marL="16002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127000" lvl="4" marL="20574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139700" lvl="5" marL="25146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139700" lvl="6" marL="29718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139700" lvl="7" marL="34290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139700" lvl="8" marL="38862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sz="1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06" name="Shape 106"/>
          <p:cNvSpPr txBox="1"/>
          <p:nvPr>
            <p:ph idx="2" type="body"/>
          </p:nvPr>
        </p:nvSpPr>
        <p:spPr>
          <a:xfrm>
            <a:off x="680322" y="2336872"/>
            <a:ext cx="3790199" cy="359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rtl="0">
              <a:spcBef>
                <a:spcPts val="0"/>
              </a:spcBef>
              <a:buFont typeface="Trebuchet MS"/>
              <a:buNone/>
              <a:defRPr sz="1600"/>
            </a:lvl1pPr>
            <a:lvl2pPr indent="0" lvl="1" marL="457200" rtl="0">
              <a:spcBef>
                <a:spcPts val="0"/>
              </a:spcBef>
              <a:buFont typeface="Trebuchet MS"/>
              <a:buNone/>
              <a:defRPr sz="1400"/>
            </a:lvl2pPr>
            <a:lvl3pPr indent="0" lvl="2" marL="914400" rtl="0">
              <a:spcBef>
                <a:spcPts val="0"/>
              </a:spcBef>
              <a:buFont typeface="Trebuchet MS"/>
              <a:buNone/>
              <a:defRPr sz="1200"/>
            </a:lvl3pPr>
            <a:lvl4pPr indent="0" lvl="3" marL="1371600" rtl="0">
              <a:spcBef>
                <a:spcPts val="0"/>
              </a:spcBef>
              <a:buFont typeface="Trebuchet MS"/>
              <a:buNone/>
              <a:defRPr sz="1000"/>
            </a:lvl4pPr>
            <a:lvl5pPr indent="0" lvl="4" marL="1828800" rtl="0">
              <a:spcBef>
                <a:spcPts val="0"/>
              </a:spcBef>
              <a:buFont typeface="Trebuchet MS"/>
              <a:buNone/>
              <a:defRPr sz="1000"/>
            </a:lvl5pPr>
            <a:lvl6pPr indent="0" lvl="5" marL="2286000" rtl="0">
              <a:spcBef>
                <a:spcPts val="0"/>
              </a:spcBef>
              <a:buFont typeface="Trebuchet MS"/>
              <a:buNone/>
              <a:defRPr sz="1000"/>
            </a:lvl6pPr>
            <a:lvl7pPr indent="0" lvl="6" marL="2743200" rtl="0">
              <a:spcBef>
                <a:spcPts val="0"/>
              </a:spcBef>
              <a:buFont typeface="Trebuchet MS"/>
              <a:buNone/>
              <a:defRPr sz="1000"/>
            </a:lvl7pPr>
            <a:lvl8pPr indent="0" lvl="7" marL="3200400" rtl="0">
              <a:spcBef>
                <a:spcPts val="0"/>
              </a:spcBef>
              <a:buFont typeface="Trebuchet MS"/>
              <a:buNone/>
              <a:defRPr sz="1000"/>
            </a:lvl8pPr>
            <a:lvl9pPr indent="0" lvl="8" marL="3657600" rtl="0">
              <a:spcBef>
                <a:spcPts val="0"/>
              </a:spcBef>
              <a:buFont typeface="Trebuchet MS"/>
              <a:buNone/>
              <a:defRPr sz="1000"/>
            </a:lvl9pPr>
          </a:lstStyle>
          <a:p/>
        </p:txBody>
      </p:sp>
      <p:sp>
        <p:nvSpPr>
          <p:cNvPr id="107" name="Shape 107"/>
          <p:cNvSpPr txBox="1"/>
          <p:nvPr>
            <p:ph idx="10" type="dt"/>
          </p:nvPr>
        </p:nvSpPr>
        <p:spPr>
          <a:xfrm>
            <a:off x="7550981" y="5936187"/>
            <a:ext cx="27431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r">
              <a:spcBef>
                <a:spcPts val="0"/>
              </a:spcBef>
              <a:defRPr b="0" i="0" sz="105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08" name="Shape 108"/>
          <p:cNvSpPr txBox="1"/>
          <p:nvPr>
            <p:ph idx="11" type="ftr"/>
          </p:nvPr>
        </p:nvSpPr>
        <p:spPr>
          <a:xfrm>
            <a:off x="680320" y="5936187"/>
            <a:ext cx="68705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 b="0" i="0" sz="105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09" name="Shape 109"/>
          <p:cNvSpPr txBox="1"/>
          <p:nvPr>
            <p:ph idx="12" type="sldNum"/>
          </p:nvPr>
        </p:nvSpPr>
        <p:spPr>
          <a:xfrm>
            <a:off x="10729454" y="753227"/>
            <a:ext cx="1154100" cy="1090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fr-FR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Image avec légende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Shape 1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1970240"/>
            <a:ext cx="10437900" cy="321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Shape 1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5" y="1971233"/>
            <a:ext cx="1602900" cy="144299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Shape 113"/>
          <p:cNvSpPr/>
          <p:nvPr/>
        </p:nvSpPr>
        <p:spPr>
          <a:xfrm>
            <a:off x="0" y="609600"/>
            <a:ext cx="10437900" cy="1368299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4" name="Shape 114"/>
          <p:cNvSpPr/>
          <p:nvPr/>
        </p:nvSpPr>
        <p:spPr>
          <a:xfrm>
            <a:off x="10585827" y="609600"/>
            <a:ext cx="1602900" cy="13682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5" name="Shape 115"/>
          <p:cNvSpPr txBox="1"/>
          <p:nvPr>
            <p:ph type="title"/>
          </p:nvPr>
        </p:nvSpPr>
        <p:spPr>
          <a:xfrm>
            <a:off x="680322" y="753227"/>
            <a:ext cx="9613800" cy="108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>
              <a:spcBef>
                <a:spcPts val="0"/>
              </a:spcBef>
              <a:defRPr sz="3600"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16" name="Shape 116"/>
          <p:cNvSpPr/>
          <p:nvPr>
            <p:ph idx="2" type="pic"/>
          </p:nvPr>
        </p:nvSpPr>
        <p:spPr>
          <a:xfrm>
            <a:off x="4868332" y="2336874"/>
            <a:ext cx="5425799" cy="359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i="0" sz="32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i="0" sz="2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i="0" sz="2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i="0" sz="2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i="0" sz="2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i="0" sz="2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i="0" sz="2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i="0" sz="2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i="0" sz="2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17" name="Shape 117"/>
          <p:cNvSpPr txBox="1"/>
          <p:nvPr>
            <p:ph idx="1" type="body"/>
          </p:nvPr>
        </p:nvSpPr>
        <p:spPr>
          <a:xfrm>
            <a:off x="680322" y="2336873"/>
            <a:ext cx="3876299" cy="359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rtl="0">
              <a:spcBef>
                <a:spcPts val="0"/>
              </a:spcBef>
              <a:buFont typeface="Trebuchet MS"/>
              <a:buNone/>
              <a:defRPr sz="1600"/>
            </a:lvl1pPr>
            <a:lvl2pPr indent="0" lvl="1" marL="457200" rtl="0">
              <a:spcBef>
                <a:spcPts val="0"/>
              </a:spcBef>
              <a:buFont typeface="Trebuchet MS"/>
              <a:buNone/>
              <a:defRPr sz="1400"/>
            </a:lvl2pPr>
            <a:lvl3pPr indent="0" lvl="2" marL="914400" rtl="0">
              <a:spcBef>
                <a:spcPts val="0"/>
              </a:spcBef>
              <a:buFont typeface="Trebuchet MS"/>
              <a:buNone/>
              <a:defRPr sz="1200"/>
            </a:lvl3pPr>
            <a:lvl4pPr indent="0" lvl="3" marL="1371600" rtl="0">
              <a:spcBef>
                <a:spcPts val="0"/>
              </a:spcBef>
              <a:buFont typeface="Trebuchet MS"/>
              <a:buNone/>
              <a:defRPr sz="1000"/>
            </a:lvl4pPr>
            <a:lvl5pPr indent="0" lvl="4" marL="1828800" rtl="0">
              <a:spcBef>
                <a:spcPts val="0"/>
              </a:spcBef>
              <a:buFont typeface="Trebuchet MS"/>
              <a:buNone/>
              <a:defRPr sz="1000"/>
            </a:lvl5pPr>
            <a:lvl6pPr indent="0" lvl="5" marL="2286000" rtl="0">
              <a:spcBef>
                <a:spcPts val="0"/>
              </a:spcBef>
              <a:buFont typeface="Trebuchet MS"/>
              <a:buNone/>
              <a:defRPr sz="1000"/>
            </a:lvl6pPr>
            <a:lvl7pPr indent="0" lvl="6" marL="2743200" rtl="0">
              <a:spcBef>
                <a:spcPts val="0"/>
              </a:spcBef>
              <a:buFont typeface="Trebuchet MS"/>
              <a:buNone/>
              <a:defRPr sz="1000"/>
            </a:lvl7pPr>
            <a:lvl8pPr indent="0" lvl="7" marL="3200400" rtl="0">
              <a:spcBef>
                <a:spcPts val="0"/>
              </a:spcBef>
              <a:buFont typeface="Trebuchet MS"/>
              <a:buNone/>
              <a:defRPr sz="1000"/>
            </a:lvl8pPr>
            <a:lvl9pPr indent="0" lvl="8" marL="3657600" rtl="0">
              <a:spcBef>
                <a:spcPts val="0"/>
              </a:spcBef>
              <a:buFont typeface="Trebuchet MS"/>
              <a:buNone/>
              <a:defRPr sz="1000"/>
            </a:lvl9pPr>
          </a:lstStyle>
          <a:p/>
        </p:txBody>
      </p:sp>
      <p:sp>
        <p:nvSpPr>
          <p:cNvPr id="118" name="Shape 118"/>
          <p:cNvSpPr txBox="1"/>
          <p:nvPr>
            <p:ph idx="10" type="dt"/>
          </p:nvPr>
        </p:nvSpPr>
        <p:spPr>
          <a:xfrm>
            <a:off x="7550981" y="5936187"/>
            <a:ext cx="27431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r">
              <a:spcBef>
                <a:spcPts val="0"/>
              </a:spcBef>
              <a:defRPr b="0" i="0" sz="105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19" name="Shape 119"/>
          <p:cNvSpPr txBox="1"/>
          <p:nvPr>
            <p:ph idx="11" type="ftr"/>
          </p:nvPr>
        </p:nvSpPr>
        <p:spPr>
          <a:xfrm>
            <a:off x="680320" y="5936187"/>
            <a:ext cx="68705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 b="0" i="0" sz="105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20" name="Shape 120"/>
          <p:cNvSpPr txBox="1"/>
          <p:nvPr>
            <p:ph idx="12" type="sldNum"/>
          </p:nvPr>
        </p:nvSpPr>
        <p:spPr>
          <a:xfrm>
            <a:off x="10729454" y="753227"/>
            <a:ext cx="1154100" cy="1090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fr-FR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00.png"/><Relationship Id="rId2" Type="http://schemas.openxmlformats.org/officeDocument/2006/relationships/slideLayout" Target="../slideLayouts/slideLayout.xml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3.xml"/><Relationship Id="rId19" Type="http://schemas.openxmlformats.org/officeDocument/2006/relationships/theme" Target="../theme/theme1.xml"/><Relationship Id="rId6" Type="http://schemas.openxmlformats.org/officeDocument/2006/relationships/slideLayout" Target="../slideLayouts/slideLayout4.xml"/><Relationship Id="rId18" Type="http://schemas.openxmlformats.org/officeDocument/2006/relationships/slideLayout" Target="../slideLayouts/slideLayout16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rgbClr val="2CEAE0"/>
            </a:gs>
            <a:gs pos="50000">
              <a:srgbClr val="1FAAC6"/>
            </a:gs>
            <a:gs pos="100000">
              <a:srgbClr val="0A2161"/>
            </a:gs>
          </a:gsLst>
          <a:lin ang="2519868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hape 6"/>
          <p:cNvPicPr preferRelativeResize="0"/>
          <p:nvPr/>
        </p:nvPicPr>
        <p:blipFill rotWithShape="1">
          <a:blip r:embed="rId1">
            <a:alphaModFix amt="10000"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Shape 7"/>
          <p:cNvSpPr txBox="1"/>
          <p:nvPr>
            <p:ph type="title"/>
          </p:nvPr>
        </p:nvSpPr>
        <p:spPr>
          <a:xfrm>
            <a:off x="680320" y="753227"/>
            <a:ext cx="9613800" cy="108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" name="Shape 8"/>
          <p:cNvSpPr txBox="1"/>
          <p:nvPr>
            <p:ph idx="1" type="body"/>
          </p:nvPr>
        </p:nvSpPr>
        <p:spPr>
          <a:xfrm>
            <a:off x="680320" y="2336873"/>
            <a:ext cx="9613800" cy="359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76200" lvl="0" marL="228600" marR="0" rtl="0" algn="l">
              <a:lnSpc>
                <a:spcPct val="90000"/>
              </a:lnSpc>
              <a:spcBef>
                <a:spcPts val="1000"/>
              </a:spcBef>
              <a:buClr>
                <a:schemeClr val="lt1"/>
              </a:buClr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101600" lvl="1" marL="685800" marR="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114300" lvl="2" marL="1143000" marR="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127000" lvl="3" marL="1600200" marR="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127000" lvl="4" marL="2057400" marR="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139700" lvl="5" marL="2514600" marR="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139700" lvl="6" marL="2971800" marR="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139700" lvl="7" marL="3429000" marR="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139700" lvl="8" marL="3886200" marR="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9" name="Shape 9"/>
          <p:cNvSpPr txBox="1"/>
          <p:nvPr>
            <p:ph idx="10" type="dt"/>
          </p:nvPr>
        </p:nvSpPr>
        <p:spPr>
          <a:xfrm>
            <a:off x="7550981" y="5936187"/>
            <a:ext cx="27431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r">
              <a:spcBef>
                <a:spcPts val="0"/>
              </a:spcBef>
              <a:defRPr b="0" i="0" sz="105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0" name="Shape 10"/>
          <p:cNvSpPr txBox="1"/>
          <p:nvPr>
            <p:ph idx="11" type="ftr"/>
          </p:nvPr>
        </p:nvSpPr>
        <p:spPr>
          <a:xfrm>
            <a:off x="680320" y="5936187"/>
            <a:ext cx="6870599" cy="36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 b="0" i="0" sz="105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1" name="Shape 11"/>
          <p:cNvSpPr txBox="1"/>
          <p:nvPr>
            <p:ph idx="12" type="sldNum"/>
          </p:nvPr>
        </p:nvSpPr>
        <p:spPr>
          <a:xfrm>
            <a:off x="10729454" y="753227"/>
            <a:ext cx="1154100" cy="1090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fr-FR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  <p:sldLayoutId id="2147483664" r:id="rId1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.xml"/></Relationships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04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07.jpg"/><Relationship Id="rId4" Type="http://schemas.openxmlformats.org/officeDocument/2006/relationships/image" Target="../media/image10.png"/><Relationship Id="rId5" Type="http://schemas.openxmlformats.org/officeDocument/2006/relationships/image" Target="../media/image0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05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08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06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09.jpg"/></Relationships>
</file>

<file path=ppt/slides/slide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 txBox="1"/>
          <p:nvPr>
            <p:ph type="title"/>
          </p:nvPr>
        </p:nvSpPr>
        <p:spPr>
          <a:xfrm>
            <a:off x="282642" y="685806"/>
            <a:ext cx="8610599" cy="1292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25000"/>
              <a:buFont typeface="Architects Daughter"/>
              <a:buNone/>
            </a:pPr>
            <a:r>
              <a:rPr b="1" i="0" lang="fr-FR" sz="4800" u="none" cap="none" strike="noStrike">
                <a:solidFill>
                  <a:schemeClr val="lt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LES IDE DE CONCEPTION</a:t>
            </a:r>
          </a:p>
        </p:txBody>
      </p:sp>
      <p:sp>
        <p:nvSpPr>
          <p:cNvPr id="203" name="Shape 203"/>
          <p:cNvSpPr txBox="1"/>
          <p:nvPr/>
        </p:nvSpPr>
        <p:spPr>
          <a:xfrm>
            <a:off x="370699" y="6131575"/>
            <a:ext cx="11988299" cy="48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r-FR">
                <a:solidFill>
                  <a:srgbClr val="FFFF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Myriam BAKAYOKO  Manon RAJAONARIVELO Jeremy MICHEL André NOEL Guillaume GEBAVI Arthur AGERON Fabien SIMON - G6S2</a:t>
            </a:r>
          </a:p>
        </p:txBody>
      </p:sp>
    </p:spTree>
  </p:cSld>
  <p:clrMapOvr>
    <a:masterClrMapping/>
  </p:clrMapOvr>
  <p:transition spd="slow">
    <p:cut/>
  </p:transition>
</p:sld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 txBox="1"/>
          <p:nvPr>
            <p:ph type="title"/>
          </p:nvPr>
        </p:nvSpPr>
        <p:spPr>
          <a:xfrm>
            <a:off x="680320" y="753227"/>
            <a:ext cx="9613800" cy="10809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fr-FR">
                <a:latin typeface="Architects Daughter"/>
                <a:ea typeface="Architects Daughter"/>
                <a:cs typeface="Architects Daughter"/>
                <a:sym typeface="Architects Daughter"/>
              </a:rPr>
              <a:t>Sommaire</a:t>
            </a:r>
          </a:p>
        </p:txBody>
      </p:sp>
      <p:sp>
        <p:nvSpPr>
          <p:cNvPr id="209" name="Shape 209"/>
          <p:cNvSpPr txBox="1"/>
          <p:nvPr/>
        </p:nvSpPr>
        <p:spPr>
          <a:xfrm>
            <a:off x="1428750" y="2583675"/>
            <a:ext cx="7191299" cy="3464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rtl="0">
              <a:spcBef>
                <a:spcPts val="0"/>
              </a:spcBef>
              <a:buClr>
                <a:srgbClr val="FFFFFF"/>
              </a:buClr>
              <a:buSzPct val="100000"/>
              <a:buFont typeface="Architects Daughter"/>
              <a:buChar char="-"/>
            </a:pPr>
            <a:r>
              <a:rPr lang="fr-FR" sz="1800">
                <a:solidFill>
                  <a:srgbClr val="FFFF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Qu’est ce qu’un IDE ?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rgbClr val="FFFFFF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indent="-342900" lvl="0" marL="457200" rtl="0">
              <a:spcBef>
                <a:spcPts val="0"/>
              </a:spcBef>
              <a:buClr>
                <a:srgbClr val="FFFFFF"/>
              </a:buClr>
              <a:buSzPct val="100000"/>
              <a:buFont typeface="Architects Daughter"/>
              <a:buChar char="-"/>
            </a:pPr>
            <a:r>
              <a:rPr lang="fr-FR" sz="1800">
                <a:solidFill>
                  <a:srgbClr val="FFFF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Quelques IDE de conception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rgbClr val="FFFFFF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indent="-342900" lvl="0" marL="457200" rtl="0">
              <a:spcBef>
                <a:spcPts val="0"/>
              </a:spcBef>
              <a:buClr>
                <a:srgbClr val="FFFFFF"/>
              </a:buClr>
              <a:buSzPct val="100000"/>
              <a:buFont typeface="Architects Daughter"/>
              <a:buChar char="-"/>
            </a:pPr>
            <a:r>
              <a:rPr lang="fr-FR" sz="1800">
                <a:solidFill>
                  <a:srgbClr val="FFFF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Argo UML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rgbClr val="FFFFFF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indent="-342900" lvl="0" marL="457200" rtl="0">
              <a:spcBef>
                <a:spcPts val="0"/>
              </a:spcBef>
              <a:buClr>
                <a:srgbClr val="FFFFFF"/>
              </a:buClr>
              <a:buSzPct val="100000"/>
              <a:buFont typeface="Architects Daughter"/>
              <a:buChar char="-"/>
            </a:pPr>
            <a:r>
              <a:rPr lang="fr-FR" sz="1800">
                <a:solidFill>
                  <a:srgbClr val="FFFF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Microsoft Visual Studio 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rgbClr val="FFFFFF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indent="-342900" lvl="0" marL="457200" rtl="0">
              <a:spcBef>
                <a:spcPts val="0"/>
              </a:spcBef>
              <a:buClr>
                <a:srgbClr val="FFFFFF"/>
              </a:buClr>
              <a:buSzPct val="100000"/>
              <a:buFont typeface="Architects Daughter"/>
              <a:buChar char="-"/>
            </a:pPr>
            <a:r>
              <a:rPr lang="fr-FR" sz="1800">
                <a:solidFill>
                  <a:srgbClr val="FFFF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Power AMC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rgbClr val="FFFFFF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indent="-342900" lvl="0" marL="457200" rtl="0">
              <a:spcBef>
                <a:spcPts val="0"/>
              </a:spcBef>
              <a:buClr>
                <a:srgbClr val="FFFFFF"/>
              </a:buClr>
              <a:buSzPct val="100000"/>
              <a:buFont typeface="Architects Daughter"/>
              <a:buChar char="-"/>
            </a:pPr>
            <a:r>
              <a:rPr lang="fr-FR" sz="1800">
                <a:solidFill>
                  <a:srgbClr val="FFFF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Conclusion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800"/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 txBox="1"/>
          <p:nvPr>
            <p:ph type="title"/>
          </p:nvPr>
        </p:nvSpPr>
        <p:spPr>
          <a:xfrm>
            <a:off x="680320" y="753227"/>
            <a:ext cx="9613800" cy="10809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rtl="0" algn="ctr">
              <a:spcBef>
                <a:spcPts val="0"/>
              </a:spcBef>
              <a:buNone/>
            </a:pPr>
            <a:r>
              <a:rPr lang="fr-FR">
                <a:latin typeface="Architects Daughter"/>
                <a:ea typeface="Architects Daughter"/>
                <a:cs typeface="Architects Daughter"/>
                <a:sym typeface="Architects Daughter"/>
              </a:rPr>
              <a:t>POWER AMC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4" name="Shape 274"/>
          <p:cNvSpPr/>
          <p:nvPr>
            <p:ph idx="10" type="dt"/>
          </p:nvPr>
        </p:nvSpPr>
        <p:spPr>
          <a:xfrm>
            <a:off x="4115631" y="3823312"/>
            <a:ext cx="2743199" cy="365099"/>
          </a:xfrm>
          <a:prstGeom prst="roundRect">
            <a:avLst>
              <a:gd fmla="val 16667" name="adj"/>
            </a:avLst>
          </a:prstGeom>
        </p:spPr>
        <p:txBody>
          <a:bodyPr anchorCtr="0" anchor="ctr" bIns="91425" lIns="91425" rIns="91425" tIns="91425">
            <a:noAutofit/>
          </a:bodyPr>
          <a:lstStyle/>
          <a:p>
            <a:pPr lvl="0" algn="l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5" name="Shape 275"/>
          <p:cNvSpPr txBox="1"/>
          <p:nvPr/>
        </p:nvSpPr>
        <p:spPr>
          <a:xfrm>
            <a:off x="62425" y="2132700"/>
            <a:ext cx="2559600" cy="433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276" name="Shape 27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5525" y="2018225"/>
            <a:ext cx="5646799" cy="4711899"/>
          </a:xfrm>
          <a:prstGeom prst="rect">
            <a:avLst/>
          </a:prstGeom>
          <a:noFill/>
          <a:ln>
            <a:noFill/>
          </a:ln>
        </p:spPr>
      </p:pic>
      <p:sp>
        <p:nvSpPr>
          <p:cNvPr id="277" name="Shape 277"/>
          <p:cNvSpPr txBox="1"/>
          <p:nvPr/>
        </p:nvSpPr>
        <p:spPr>
          <a:xfrm>
            <a:off x="6217350" y="2506125"/>
            <a:ext cx="5493900" cy="16214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fr-FR" sz="1800">
                <a:solidFill>
                  <a:srgbClr val="FFFF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Voici un exemple de modèle conceptuel de données sur Power AMC</a:t>
            </a:r>
          </a:p>
          <a:p>
            <a:pPr lvl="0" rtl="0" algn="ctr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rgbClr val="FFFFFF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fr-FR" sz="1800">
                <a:solidFill>
                  <a:srgbClr val="FFFF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-Diagramme de classes</a:t>
            </a:r>
          </a:p>
          <a:p>
            <a:pPr lvl="0" rtl="0">
              <a:spcBef>
                <a:spcPts val="0"/>
              </a:spcBef>
              <a:buNone/>
            </a:pPr>
            <a:r>
              <a:rPr lang="fr-FR" sz="1800">
                <a:solidFill>
                  <a:srgbClr val="FFFF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-Possibilités de créer des entités/associations</a:t>
            </a:r>
          </a:p>
          <a:p>
            <a:pPr lvl="0" rtl="0">
              <a:spcBef>
                <a:spcPts val="0"/>
              </a:spcBef>
              <a:buNone/>
            </a:pPr>
            <a:r>
              <a:rPr lang="fr-FR" sz="1800">
                <a:solidFill>
                  <a:srgbClr val="FFFF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-Cardinalités entre chaque entités </a:t>
            </a:r>
          </a:p>
          <a:p>
            <a:pPr lvl="0" rtl="0">
              <a:spcBef>
                <a:spcPts val="0"/>
              </a:spcBef>
              <a:buNone/>
            </a:pPr>
            <a:r>
              <a:rPr lang="fr-FR" sz="1800">
                <a:solidFill>
                  <a:srgbClr val="FFFF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-Ajout d’attributs et modification du type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Shape 282"/>
          <p:cNvSpPr txBox="1"/>
          <p:nvPr>
            <p:ph type="title"/>
          </p:nvPr>
        </p:nvSpPr>
        <p:spPr>
          <a:xfrm>
            <a:off x="680322" y="753227"/>
            <a:ext cx="9613800" cy="10809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fr-FR">
                <a:latin typeface="Architects Daughter"/>
                <a:ea typeface="Architects Daughter"/>
                <a:cs typeface="Architects Daughter"/>
                <a:sym typeface="Architects Daughter"/>
              </a:rPr>
              <a:t>CONCLUSION</a:t>
            </a:r>
          </a:p>
        </p:txBody>
      </p:sp>
      <p:graphicFrame>
        <p:nvGraphicFramePr>
          <p:cNvPr id="283" name="Shape 283"/>
          <p:cNvGraphicFramePr/>
          <p:nvPr/>
        </p:nvGraphicFramePr>
        <p:xfrm>
          <a:off x="1608400" y="28096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{11201B2D-49CB-45A2-B222-973B5E7945EF}</a:tableStyleId>
              </a:tblPr>
              <a:tblGrid>
                <a:gridCol w="2125975"/>
                <a:gridCol w="2161900"/>
                <a:gridCol w="2161900"/>
                <a:gridCol w="2161900"/>
              </a:tblGrid>
              <a:tr h="541300"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rPr lang="fr-FR" sz="1800">
                          <a:solidFill>
                            <a:srgbClr val="FFFFFF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Caractéristiques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fr-FR" sz="1800">
                          <a:solidFill>
                            <a:srgbClr val="FFFFFF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Visual Studio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fr-FR" sz="1800">
                          <a:solidFill>
                            <a:srgbClr val="FFFFFF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Power AMC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fr-FR" sz="1800">
                          <a:solidFill>
                            <a:srgbClr val="FFFFFF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Argo UML</a:t>
                      </a:r>
                    </a:p>
                  </a:txBody>
                  <a:tcPr marT="91425" marB="91425" marR="91425" marL="91425"/>
                </a:tc>
              </a:tr>
              <a:tr h="541300">
                <a:tc>
                  <a:txBody>
                    <a:bodyPr>
                      <a:noAutofit/>
                    </a:bodyPr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fr-FR" sz="1800">
                          <a:solidFill>
                            <a:srgbClr val="FFFFFF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Prix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fr-FR" sz="1800">
                          <a:solidFill>
                            <a:srgbClr val="FFFFFF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600 - 3000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fr-FR" sz="1800">
                          <a:solidFill>
                            <a:srgbClr val="FFFFFF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2800</a:t>
                      </a:r>
                      <a:r>
                        <a:rPr lang="fr-FR" sz="1800">
                          <a:solidFill>
                            <a:srgbClr val="FFFFFF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 - 7000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fr-FR" sz="1800">
                          <a:solidFill>
                            <a:srgbClr val="FFFFFF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Gratuit</a:t>
                      </a:r>
                    </a:p>
                  </a:txBody>
                  <a:tcPr marT="91425" marB="91425" marR="91425" marL="91425"/>
                </a:tc>
              </a:tr>
              <a:tr h="541300">
                <a:tc>
                  <a:txBody>
                    <a:bodyPr>
                      <a:noAutofit/>
                    </a:bodyPr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fr-FR" sz="1800">
                          <a:solidFill>
                            <a:srgbClr val="FFFFFF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Développement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fr-FR" sz="1800">
                          <a:solidFill>
                            <a:srgbClr val="FFFFFF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oui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fr-FR" sz="1800">
                          <a:solidFill>
                            <a:srgbClr val="FFFFFF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non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fr-FR" sz="1800">
                          <a:solidFill>
                            <a:srgbClr val="FFFFFF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non</a:t>
                      </a:r>
                    </a:p>
                  </a:txBody>
                  <a:tcPr marT="91425" marB="91425" marR="91425" marL="91425"/>
                </a:tc>
              </a:tr>
              <a:tr h="541300">
                <a:tc>
                  <a:txBody>
                    <a:bodyPr>
                      <a:noAutofit/>
                    </a:bodyPr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fr-FR" sz="1800">
                          <a:solidFill>
                            <a:srgbClr val="FFFFFF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Conception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fr-FR" sz="1800">
                          <a:solidFill>
                            <a:srgbClr val="FFFFFF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oui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fr-FR" sz="1800">
                          <a:solidFill>
                            <a:srgbClr val="FFFFFF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oui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fr-FR" sz="1800">
                          <a:solidFill>
                            <a:srgbClr val="FFFFFF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oui</a:t>
                      </a:r>
                    </a:p>
                  </a:txBody>
                  <a:tcPr marT="91425" marB="91425" marR="91425" marL="91425"/>
                </a:tc>
              </a:tr>
              <a:tr h="792625"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rPr lang="fr-FR" sz="1800">
                          <a:solidFill>
                            <a:srgbClr val="FFFFFF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Facilité d’utilisation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fr-FR" sz="1800">
                          <a:solidFill>
                            <a:srgbClr val="FFFFFF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non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fr-FR" sz="1800">
                          <a:solidFill>
                            <a:srgbClr val="FFFFFF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oui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fr-FR" sz="1800">
                          <a:solidFill>
                            <a:srgbClr val="FFFFFF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oui</a:t>
                      </a: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214"/>
          <p:cNvSpPr txBox="1"/>
          <p:nvPr>
            <p:ph type="title"/>
          </p:nvPr>
        </p:nvSpPr>
        <p:spPr>
          <a:xfrm>
            <a:off x="680320" y="753227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25000"/>
              <a:buFont typeface="Trebuchet MS"/>
              <a:buNone/>
            </a:pPr>
            <a:r>
              <a:rPr b="0" i="0" lang="fr-FR" sz="3600" u="none" cap="none" strike="noStrike">
                <a:solidFill>
                  <a:schemeClr val="lt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Qu’est ce qu’un IDE ?</a:t>
            </a:r>
          </a:p>
        </p:txBody>
      </p:sp>
      <p:sp>
        <p:nvSpPr>
          <p:cNvPr id="215" name="Shape 215"/>
          <p:cNvSpPr txBox="1"/>
          <p:nvPr>
            <p:ph idx="1" type="body"/>
          </p:nvPr>
        </p:nvSpPr>
        <p:spPr>
          <a:xfrm>
            <a:off x="680320" y="3457219"/>
            <a:ext cx="9724067" cy="13866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25000"/>
              <a:buFont typeface="Arial"/>
              <a:buNone/>
            </a:pPr>
            <a:r>
              <a:rPr b="0" i="0" lang="fr-FR" sz="3200" u="none" cap="none" strike="noStrike">
                <a:solidFill>
                  <a:schemeClr val="lt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Un IDE de conception est un logiciel permettant de concevoir le squelette de son application, la partie « spécification ».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 txBox="1"/>
          <p:nvPr>
            <p:ph type="title"/>
          </p:nvPr>
        </p:nvSpPr>
        <p:spPr>
          <a:xfrm>
            <a:off x="680322" y="753227"/>
            <a:ext cx="9613859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25000"/>
              <a:buFont typeface="Trebuchet MS"/>
              <a:buNone/>
            </a:pPr>
            <a:r>
              <a:rPr b="0" i="0" lang="fr-FR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Quelques IDE de conception…</a:t>
            </a:r>
          </a:p>
        </p:txBody>
      </p:sp>
      <p:pic>
        <p:nvPicPr>
          <p:cNvPr id="221" name="Shape 2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88241" y="2569201"/>
            <a:ext cx="2373013" cy="1661109"/>
          </a:xfrm>
          <a:prstGeom prst="rect">
            <a:avLst/>
          </a:prstGeom>
          <a:noFill/>
          <a:ln>
            <a:noFill/>
          </a:ln>
        </p:spPr>
      </p:pic>
      <p:pic>
        <p:nvPicPr>
          <p:cNvPr id="222" name="Shape 2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494637" y="2569201"/>
            <a:ext cx="3418308" cy="157402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3" name="Shape 22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910212" y="4735682"/>
            <a:ext cx="4373400" cy="16592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Shape 228"/>
          <p:cNvSpPr txBox="1"/>
          <p:nvPr>
            <p:ph type="title"/>
          </p:nvPr>
        </p:nvSpPr>
        <p:spPr>
          <a:xfrm>
            <a:off x="680322" y="753227"/>
            <a:ext cx="9613859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25000"/>
              <a:buFont typeface="Trebuchet MS"/>
              <a:buNone/>
            </a:pPr>
            <a:r>
              <a:rPr b="0" i="0" lang="fr-FR" sz="3600" u="none" cap="none" strike="noStrike">
                <a:solidFill>
                  <a:schemeClr val="lt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ARGO UML</a:t>
            </a:r>
          </a:p>
        </p:txBody>
      </p:sp>
      <p:pic>
        <p:nvPicPr>
          <p:cNvPr id="229" name="Shape 2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71275" y="2145400"/>
            <a:ext cx="6163475" cy="4405425"/>
          </a:xfrm>
          <a:prstGeom prst="rect">
            <a:avLst/>
          </a:prstGeom>
          <a:noFill/>
          <a:ln>
            <a:noFill/>
          </a:ln>
        </p:spPr>
      </p:pic>
      <p:sp>
        <p:nvSpPr>
          <p:cNvPr id="230" name="Shape 230"/>
          <p:cNvSpPr txBox="1"/>
          <p:nvPr/>
        </p:nvSpPr>
        <p:spPr>
          <a:xfrm>
            <a:off x="199600" y="2145400"/>
            <a:ext cx="4234499" cy="7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rPr lang="fr-FR" sz="2400">
                <a:solidFill>
                  <a:srgbClr val="F3F3F3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ArgoUML est un AGL (Atelier de Génie Logiciel) UML écrit en java et disponible sous licence BSD (licence libre).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 txBox="1"/>
          <p:nvPr>
            <p:ph type="title"/>
          </p:nvPr>
        </p:nvSpPr>
        <p:spPr>
          <a:xfrm>
            <a:off x="680322" y="753227"/>
            <a:ext cx="9613800" cy="108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25000"/>
              <a:buFont typeface="Trebuchet MS"/>
              <a:buNone/>
            </a:pPr>
            <a:r>
              <a:rPr b="0" i="0" lang="fr-FR" sz="3600" u="none" cap="none" strike="noStrike">
                <a:solidFill>
                  <a:schemeClr val="lt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ARGO UML</a:t>
            </a:r>
          </a:p>
        </p:txBody>
      </p:sp>
      <p:sp>
        <p:nvSpPr>
          <p:cNvPr id="236" name="Shape 236"/>
          <p:cNvSpPr txBox="1"/>
          <p:nvPr/>
        </p:nvSpPr>
        <p:spPr>
          <a:xfrm>
            <a:off x="607975" y="2001125"/>
            <a:ext cx="3979200" cy="446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fr-FR" sz="1800" u="sng">
                <a:solidFill>
                  <a:srgbClr val="FFFF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Avantages</a:t>
            </a:r>
          </a:p>
          <a:p>
            <a:pPr lvl="0" rt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fr-FR" sz="1800">
                <a:solidFill>
                  <a:srgbClr val="FFFF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-Logiciel libre</a:t>
            </a:r>
          </a:p>
          <a:p>
            <a:pPr lvl="0" rt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fr-FR" sz="1800">
                <a:solidFill>
                  <a:srgbClr val="FFFF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-Facile d'utilisation</a:t>
            </a:r>
          </a:p>
          <a:p>
            <a:pPr lvl="0" rt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fr-FR" sz="1800">
                <a:solidFill>
                  <a:srgbClr val="FFFF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-Programmé en Java</a:t>
            </a:r>
          </a:p>
          <a:p>
            <a:pPr lvl="0" rt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fr-FR" sz="1800">
                <a:solidFill>
                  <a:srgbClr val="FFFF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-Diagramme UML</a:t>
            </a:r>
          </a:p>
          <a:p>
            <a:pPr lvl="0" rt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fr-FR" sz="1800">
                <a:solidFill>
                  <a:srgbClr val="FFFF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-Analyse du fonctionnement facile</a:t>
            </a:r>
          </a:p>
          <a:p>
            <a:pPr lvl="0" rt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fr-FR" sz="1800">
                <a:solidFill>
                  <a:srgbClr val="FFFF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-Sources d'ArgoUML disponible sur le web</a:t>
            </a:r>
          </a:p>
          <a:p>
            <a:pPr lvl="0" rt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fr-FR" sz="1800">
                <a:solidFill>
                  <a:srgbClr val="FFFF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-Génération de code</a:t>
            </a:r>
          </a:p>
          <a:p>
            <a:pPr lvl="0" rt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fr-FR" sz="1800">
                <a:solidFill>
                  <a:srgbClr val="FFFF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-Suis de près les normes UML2</a:t>
            </a:r>
          </a:p>
          <a:p>
            <a:pPr lvl="0" rt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fr-FR" sz="1800">
                <a:solidFill>
                  <a:srgbClr val="FFFF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-Le plus intéressant des logiciels libre</a:t>
            </a:r>
          </a:p>
          <a:p>
            <a:pPr lvl="0" rt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sz="1800">
              <a:solidFill>
                <a:srgbClr val="FFFFFF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237" name="Shape 237"/>
          <p:cNvPicPr preferRelativeResize="0"/>
          <p:nvPr/>
        </p:nvPicPr>
        <p:blipFill rotWithShape="1">
          <a:blip r:embed="rId3">
            <a:alphaModFix/>
          </a:blip>
          <a:srcRect b="6597" l="4247" r="6138" t="5195"/>
          <a:stretch/>
        </p:blipFill>
        <p:spPr>
          <a:xfrm>
            <a:off x="9347475" y="4368525"/>
            <a:ext cx="1812299" cy="1783800"/>
          </a:xfrm>
          <a:prstGeom prst="roundRect">
            <a:avLst>
              <a:gd fmla="val 17110" name="adj"/>
            </a:avLst>
          </a:prstGeom>
          <a:noFill/>
          <a:ln>
            <a:noFill/>
          </a:ln>
        </p:spPr>
      </p:pic>
      <p:sp>
        <p:nvSpPr>
          <p:cNvPr id="238" name="Shape 238"/>
          <p:cNvSpPr txBox="1"/>
          <p:nvPr/>
        </p:nvSpPr>
        <p:spPr>
          <a:xfrm>
            <a:off x="5598975" y="2001125"/>
            <a:ext cx="3462299" cy="4139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fr-FR" sz="1800" u="sng">
                <a:solidFill>
                  <a:srgbClr val="FFFF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Inconvénients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800" u="sng">
              <a:solidFill>
                <a:srgbClr val="FFFFFF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fr-FR" sz="1800">
                <a:solidFill>
                  <a:srgbClr val="FFFF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-N’utilise pas la notation UML pour la visibilité des attributs et des méthodes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rgbClr val="FFFFFF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fr-FR" sz="1800">
                <a:solidFill>
                  <a:srgbClr val="FFFF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-Moins complet que d’autres logiciels payants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rgbClr val="FFFFFF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800" u="sng">
              <a:solidFill>
                <a:srgbClr val="FFFFFF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800" u="sng">
              <a:solidFill>
                <a:srgbClr val="FFFFFF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800" u="sng">
              <a:solidFill>
                <a:srgbClr val="FFFFFF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800" u="sng">
              <a:solidFill>
                <a:srgbClr val="FFFFFF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1800" u="sng">
              <a:solidFill>
                <a:srgbClr val="FFFFFF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/>
          <p:nvPr>
            <p:ph type="title"/>
          </p:nvPr>
        </p:nvSpPr>
        <p:spPr>
          <a:xfrm>
            <a:off x="680322" y="753227"/>
            <a:ext cx="9613859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25000"/>
              <a:buFont typeface="Trebuchet MS"/>
              <a:buNone/>
            </a:pPr>
            <a:r>
              <a:rPr b="0" i="0" lang="fr-FR" u="none" cap="none" strike="noStrike">
                <a:solidFill>
                  <a:schemeClr val="lt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Visual Studio</a:t>
            </a:r>
          </a:p>
        </p:txBody>
      </p:sp>
      <p:sp>
        <p:nvSpPr>
          <p:cNvPr id="244" name="Shape 244"/>
          <p:cNvSpPr txBox="1"/>
          <p:nvPr/>
        </p:nvSpPr>
        <p:spPr>
          <a:xfrm>
            <a:off x="276600" y="3015450"/>
            <a:ext cx="5703000" cy="82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b="1" lang="fr-FR" sz="2400">
                <a:solidFill>
                  <a:srgbClr val="9900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Visual Studio</a:t>
            </a:r>
            <a:r>
              <a:rPr lang="fr-FR" sz="2400">
                <a:solidFill>
                  <a:schemeClr val="lt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 </a:t>
            </a:r>
            <a:r>
              <a:rPr lang="fr-FR" sz="2400">
                <a:solidFill>
                  <a:srgbClr val="D9D9D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est un ensemble complet d'outils de développement permettant de générer des applications Web ASP.NET, des Services Web XML, des applications bureautiques et des applications mobiles.</a:t>
            </a:r>
          </a:p>
        </p:txBody>
      </p:sp>
      <p:pic>
        <p:nvPicPr>
          <p:cNvPr id="245" name="Shape 24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">
            <a:off x="6667249" y="3139428"/>
            <a:ext cx="4914250" cy="1880018"/>
          </a:xfrm>
          <a:prstGeom prst="rect">
            <a:avLst/>
          </a:prstGeom>
          <a:noFill/>
          <a:ln>
            <a:noFill/>
          </a:ln>
        </p:spPr>
      </p:pic>
      <p:sp>
        <p:nvSpPr>
          <p:cNvPr id="246" name="Shape 246"/>
          <p:cNvSpPr txBox="1"/>
          <p:nvPr/>
        </p:nvSpPr>
        <p:spPr>
          <a:xfrm>
            <a:off x="6101050" y="6913300"/>
            <a:ext cx="7061699" cy="36548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457200" lvl="0" marL="3200400" rt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fr-FR" sz="2400" u="sng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rPr>
              <a:t>Inconvénients</a:t>
            </a:r>
          </a:p>
          <a:p>
            <a:pPr indent="457200" lvl="0" marL="3200400" rt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3200400" rt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fr-FR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rPr>
              <a:t>-n’utilise pas la notation UML pour indiquer la  visibilité des at tributs et                                                      des méthodes:</a:t>
            </a:r>
          </a:p>
          <a:p>
            <a:pPr indent="457200" lvl="0" marL="2743200" rt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fr-FR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rPr>
              <a:t>+ pour public</a:t>
            </a:r>
          </a:p>
          <a:p>
            <a:pPr indent="0" lvl="0" marL="3200400" rt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fr-FR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rPr>
              <a:t>- pour private</a:t>
            </a:r>
          </a:p>
          <a:p>
            <a:pPr lvl="0" rt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fr-FR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				                                                                                                                                                                                                                               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hape 251"/>
          <p:cNvSpPr txBox="1"/>
          <p:nvPr>
            <p:ph type="title"/>
          </p:nvPr>
        </p:nvSpPr>
        <p:spPr>
          <a:xfrm>
            <a:off x="680322" y="753227"/>
            <a:ext cx="9613800" cy="10809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fr-FR">
                <a:latin typeface="Architects Daughter"/>
                <a:ea typeface="Architects Daughter"/>
                <a:cs typeface="Architects Daughter"/>
                <a:sym typeface="Architects Daughter"/>
              </a:rPr>
              <a:t>Visual Studio</a:t>
            </a:r>
          </a:p>
        </p:txBody>
      </p:sp>
      <p:sp>
        <p:nvSpPr>
          <p:cNvPr id="252" name="Shape 252"/>
          <p:cNvSpPr txBox="1"/>
          <p:nvPr/>
        </p:nvSpPr>
        <p:spPr>
          <a:xfrm>
            <a:off x="1102700" y="2424900"/>
            <a:ext cx="8212499" cy="95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i="1" lang="fr-FR" sz="1800" u="sng">
                <a:solidFill>
                  <a:schemeClr val="lt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Avantages: </a:t>
            </a:r>
          </a:p>
          <a:p>
            <a:pPr indent="-342900" lvl="0" marL="457200" rtl="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chitects Daughter"/>
              <a:buChar char="●"/>
            </a:pPr>
            <a:r>
              <a:rPr lang="fr-FR" sz="1800">
                <a:solidFill>
                  <a:schemeClr val="lt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nombreux outils disponibles </a:t>
            </a:r>
          </a:p>
          <a:p>
            <a:pPr indent="-342900" lvl="0" marL="457200" rtl="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chitects Daughter"/>
              <a:buChar char="●"/>
            </a:pPr>
            <a:r>
              <a:rPr lang="fr-FR" sz="1800">
                <a:solidFill>
                  <a:schemeClr val="lt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Design WYSIWYG </a:t>
            </a:r>
          </a:p>
          <a:p>
            <a:pPr indent="-342900" lvl="0" marL="457200" rtl="0">
              <a:lnSpc>
                <a:spcPct val="115000"/>
              </a:lnSpc>
              <a:spcBef>
                <a:spcPts val="700"/>
              </a:spcBef>
              <a:buClr>
                <a:schemeClr val="lt1"/>
              </a:buClr>
              <a:buSzPct val="100000"/>
              <a:buFont typeface="Architects Daughter"/>
              <a:buChar char="●"/>
            </a:pPr>
            <a:r>
              <a:rPr lang="fr-FR" sz="1800">
                <a:solidFill>
                  <a:schemeClr val="lt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Personnalisation complète </a:t>
            </a:r>
          </a:p>
          <a:p>
            <a:pPr indent="-342900" lvl="0" marL="457200" rtl="0">
              <a:lnSpc>
                <a:spcPct val="115000"/>
              </a:lnSpc>
              <a:spcBef>
                <a:spcPts val="700"/>
              </a:spcBef>
              <a:buClr>
                <a:schemeClr val="lt1"/>
              </a:buClr>
              <a:buSzPct val="100000"/>
              <a:buFont typeface="Architects Daughter"/>
              <a:buChar char="●"/>
            </a:pPr>
            <a:r>
              <a:rPr lang="fr-FR" sz="1800">
                <a:solidFill>
                  <a:schemeClr val="lt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IDE très optimisé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1800">
              <a:solidFill>
                <a:schemeClr val="lt1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i="1" lang="fr-FR" sz="1800" u="sng">
                <a:solidFill>
                  <a:schemeClr val="lt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Inconvénient: </a:t>
            </a:r>
          </a:p>
          <a:p>
            <a:pPr indent="-342900" lvl="0" marL="457200" rtl="0">
              <a:lnSpc>
                <a:spcPct val="115000"/>
              </a:lnSpc>
              <a:spcBef>
                <a:spcPts val="700"/>
              </a:spcBef>
              <a:buClr>
                <a:schemeClr val="lt1"/>
              </a:buClr>
              <a:buSzPct val="100000"/>
              <a:buFont typeface="Architects Daughter"/>
              <a:buChar char="●"/>
            </a:pPr>
            <a:r>
              <a:rPr lang="fr-FR" sz="1800">
                <a:solidFill>
                  <a:schemeClr val="lt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Son prix : 3000€</a:t>
            </a:r>
          </a:p>
          <a:p>
            <a:pPr indent="-342900" lvl="0" marL="457200" rtl="0">
              <a:lnSpc>
                <a:spcPct val="115000"/>
              </a:lnSpc>
              <a:spcBef>
                <a:spcPts val="700"/>
              </a:spcBef>
              <a:buClr>
                <a:schemeClr val="lt1"/>
              </a:buClr>
              <a:buSzPct val="100000"/>
              <a:buFont typeface="Architects Daughter"/>
              <a:buChar char="●"/>
            </a:pPr>
            <a:r>
              <a:rPr lang="fr-FR" sz="1800">
                <a:solidFill>
                  <a:schemeClr val="lt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Le nombre de fenêtres est élevé </a:t>
            </a:r>
          </a:p>
          <a:p>
            <a:pPr indent="-342900" lvl="0" marL="457200" rtl="0">
              <a:lnSpc>
                <a:spcPct val="115000"/>
              </a:lnSpc>
              <a:spcBef>
                <a:spcPts val="700"/>
              </a:spcBef>
              <a:buClr>
                <a:schemeClr val="lt1"/>
              </a:buClr>
              <a:buSzPct val="100000"/>
              <a:buFont typeface="Architects Daughter"/>
              <a:buChar char="●"/>
            </a:pPr>
            <a:r>
              <a:rPr lang="fr-FR" sz="1800">
                <a:solidFill>
                  <a:schemeClr val="lt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Gourmand en RAM</a:t>
            </a:r>
          </a:p>
          <a:p>
            <a:pPr lvl="0" rtl="0">
              <a:lnSpc>
                <a:spcPct val="115000"/>
              </a:lnSpc>
              <a:spcBef>
                <a:spcPts val="70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1800"/>
          </a:p>
        </p:txBody>
      </p:sp>
      <p:pic>
        <p:nvPicPr>
          <p:cNvPr id="253" name="Shape 25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04725" y="2174925"/>
            <a:ext cx="6385326" cy="43400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/>
          <p:cNvSpPr txBox="1"/>
          <p:nvPr>
            <p:ph type="title"/>
          </p:nvPr>
        </p:nvSpPr>
        <p:spPr>
          <a:xfrm>
            <a:off x="680320" y="753227"/>
            <a:ext cx="9613800" cy="10809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fr-FR">
                <a:latin typeface="Architects Daughter"/>
                <a:ea typeface="Architects Daughter"/>
                <a:cs typeface="Architects Daughter"/>
                <a:sym typeface="Architects Daughter"/>
              </a:rPr>
              <a:t>Visual Studio</a:t>
            </a:r>
          </a:p>
        </p:txBody>
      </p:sp>
      <p:pic>
        <p:nvPicPr>
          <p:cNvPr id="259" name="Shape 25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4071" y="2194025"/>
            <a:ext cx="6121149" cy="4483099"/>
          </a:xfrm>
          <a:prstGeom prst="rect">
            <a:avLst/>
          </a:prstGeom>
          <a:noFill/>
          <a:ln>
            <a:noFill/>
          </a:ln>
        </p:spPr>
      </p:pic>
      <p:sp>
        <p:nvSpPr>
          <p:cNvPr id="260" name="Shape 260"/>
          <p:cNvSpPr txBox="1"/>
          <p:nvPr/>
        </p:nvSpPr>
        <p:spPr>
          <a:xfrm>
            <a:off x="6698100" y="3108450"/>
            <a:ext cx="5493900" cy="6410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fr-FR" sz="2400">
                <a:solidFill>
                  <a:srgbClr val="FFFF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Voici un exemple de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fr-FR" sz="2400">
                <a:solidFill>
                  <a:srgbClr val="FFFF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 modèle conceptuel de données</a:t>
            </a:r>
          </a:p>
          <a:p>
            <a:pPr lvl="0" algn="ctr">
              <a:spcBef>
                <a:spcPts val="0"/>
              </a:spcBef>
              <a:buNone/>
            </a:pPr>
            <a:r>
              <a:rPr lang="fr-FR" sz="2400">
                <a:solidFill>
                  <a:srgbClr val="FFFF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 sur Visual Studio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 txBox="1"/>
          <p:nvPr>
            <p:ph type="title"/>
          </p:nvPr>
        </p:nvSpPr>
        <p:spPr>
          <a:xfrm>
            <a:off x="680322" y="753227"/>
            <a:ext cx="9613859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25000"/>
              <a:buFont typeface="Trebuchet MS"/>
              <a:buNone/>
            </a:pPr>
            <a:r>
              <a:rPr b="0" i="0" lang="fr-FR" sz="3600" u="none" cap="none" strike="noStrike">
                <a:solidFill>
                  <a:schemeClr val="lt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Power AMC</a:t>
            </a:r>
          </a:p>
        </p:txBody>
      </p:sp>
      <p:sp>
        <p:nvSpPr>
          <p:cNvPr id="266" name="Shape 266"/>
          <p:cNvSpPr txBox="1"/>
          <p:nvPr/>
        </p:nvSpPr>
        <p:spPr>
          <a:xfrm>
            <a:off x="433875" y="2586250"/>
            <a:ext cx="3076799" cy="37901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fr-FR" sz="1800" u="sng">
                <a:solidFill>
                  <a:srgbClr val="FFFF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Avantages 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rgbClr val="FFFFFF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fr-FR" sz="1800">
                <a:solidFill>
                  <a:srgbClr val="FFFF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-Modèles de données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rgbClr val="FFFFFF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fr-FR" sz="1800">
                <a:solidFill>
                  <a:srgbClr val="FFFF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-Implementation automatique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rgbClr val="FFFFFF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fr-FR" sz="1800">
                <a:solidFill>
                  <a:srgbClr val="FFFF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-Reverse engineering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rgbClr val="FFFFFF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lvl="0">
              <a:spcBef>
                <a:spcPts val="0"/>
              </a:spcBef>
              <a:buNone/>
            </a:pPr>
            <a:r>
              <a:rPr lang="fr-FR" sz="1800">
                <a:solidFill>
                  <a:srgbClr val="FFFF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-Generation de documentation</a:t>
            </a:r>
          </a:p>
        </p:txBody>
      </p:sp>
      <p:sp>
        <p:nvSpPr>
          <p:cNvPr id="267" name="Shape 267"/>
          <p:cNvSpPr txBox="1"/>
          <p:nvPr/>
        </p:nvSpPr>
        <p:spPr>
          <a:xfrm>
            <a:off x="4164425" y="2342550"/>
            <a:ext cx="2853900" cy="37901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rgbClr val="F3F3F3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lvl="0" rtl="0" algn="ctr">
              <a:spcBef>
                <a:spcPts val="0"/>
              </a:spcBef>
              <a:buNone/>
            </a:pPr>
            <a:r>
              <a:rPr lang="fr-FR" sz="1800" u="sng">
                <a:solidFill>
                  <a:srgbClr val="F3F3F3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Inconvénients </a:t>
            </a:r>
          </a:p>
          <a:p>
            <a:pPr lvl="0" rtl="0" algn="l">
              <a:spcBef>
                <a:spcPts val="0"/>
              </a:spcBef>
              <a:buNone/>
            </a:pPr>
            <a:r>
              <a:t/>
            </a:r>
            <a:endParaRPr sz="1800" u="sng">
              <a:solidFill>
                <a:srgbClr val="F3F3F3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fr-FR" sz="1800">
                <a:solidFill>
                  <a:srgbClr val="F3F3F3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-Prix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rgbClr val="F3F3F3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fr-FR" sz="1800">
                <a:solidFill>
                  <a:srgbClr val="F3F3F3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-N’est pas un outil de développement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rgbClr val="F3F3F3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fr-FR" sz="1800">
                <a:solidFill>
                  <a:srgbClr val="F3F3F3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-Disponible que sous windows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  <p:pic>
        <p:nvPicPr>
          <p:cNvPr id="268" name="Shape 26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600400" y="3381812"/>
            <a:ext cx="2058625" cy="2058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theme/theme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.xml><?xml version="1.0" encoding="utf-8"?>
<a:theme xmlns:a="http://schemas.openxmlformats.org/drawingml/2006/main" xmlns:r="http://schemas.openxmlformats.org/officeDocument/2006/relationships" name="Berlin">
  <a:themeElements>
    <a:clrScheme name="Berlin">
      <a:dk1>
        <a:srgbClr val="000000"/>
      </a:dk1>
      <a:lt1>
        <a:srgbClr val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