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jpg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fr"/>
              <a:t>L’intégration continue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685800" y="2916250"/>
            <a:ext cx="7047600" cy="784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/>
              <a:t> Arthur Crivelli, Nils Laurent,</a:t>
            </a:r>
          </a:p>
          <a:p>
            <a:pPr>
              <a:spcBef>
                <a:spcPts val="0"/>
              </a:spcBef>
              <a:buNone/>
            </a:pPr>
            <a:r>
              <a:rPr lang="fr"/>
              <a:t>Yoann Drevet, Robin Delaye</a:t>
            </a:r>
          </a:p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Quelques autres logiciels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57200" y="1200150"/>
            <a:ext cx="84182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 sz="1800"/>
              <a:t>Gitlab ci</a:t>
            </a:r>
          </a:p>
          <a:p>
            <a:pPr rtl="0">
              <a:spcBef>
                <a:spcPts val="0"/>
              </a:spcBef>
              <a:buNone/>
            </a:pPr>
            <a:r>
              <a:rPr lang="fr" sz="1800"/>
              <a:t>	-simple d’utilisation</a:t>
            </a:r>
          </a:p>
          <a:p>
            <a:pPr rtl="0">
              <a:spcBef>
                <a:spcPts val="0"/>
              </a:spcBef>
              <a:buNone/>
            </a:pPr>
            <a:r>
              <a:rPr lang="fr" sz="1800"/>
              <a:t>	-peu de fonctionnalité : impossible d’en rajouter, il faut les coder</a:t>
            </a:r>
          </a:p>
          <a:p>
            <a:pPr rtl="0">
              <a:spcBef>
                <a:spcPts val="0"/>
              </a:spcBef>
              <a:buNone/>
            </a:pPr>
            <a:r>
              <a:rPr lang="fr" sz="1800"/>
              <a:t>	-le dépôt peut être uniquement sur Gitlab</a:t>
            </a:r>
          </a:p>
          <a:p>
            <a:pPr rtl="0">
              <a:spcBef>
                <a:spcPts val="0"/>
              </a:spcBef>
              <a:buNone/>
            </a:pPr>
            <a:r>
              <a:rPr lang="fr" sz="1800"/>
              <a:t>	-sortie : console uniquement</a:t>
            </a:r>
          </a:p>
          <a:p>
            <a:pPr rtl="0">
              <a:spcBef>
                <a:spcPts val="0"/>
              </a:spcBef>
              <a:buNone/>
            </a:pPr>
            <a:r>
              <a:rPr lang="fr" sz="1800"/>
              <a:t>	-pas vraiment de documentation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Quelques autres logiciels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fr" sz="1800"/>
              <a:t>Strider cd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fr" sz="1800"/>
              <a:t>	-possibilité de rajouter des fonctions via des plugins (encore peu nombreux)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800"/>
              <a:t>	-sortie : console uniquement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fr" sz="1800"/>
              <a:t>Teammcity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lang="fr" sz="1800"/>
              <a:t>-semblable à Jenkins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800"/>
              <a:t>	-gourmand en ressource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Pourquoi l’utiliser </a:t>
            </a: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457200" y="110992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rtl="0">
              <a:spcBef>
                <a:spcPts val="0"/>
              </a:spcBef>
              <a:buNone/>
            </a:pPr>
            <a:r>
              <a:rPr lang="fr"/>
              <a:t>-automatiser les tests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fr"/>
              <a:t>-gain de temps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fr"/>
              <a:t>-permet de tout centraliser</a:t>
            </a:r>
          </a:p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21100" y="14282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>
                <a:solidFill>
                  <a:srgbClr val="000000"/>
                </a:solidFill>
              </a:rPr>
              <a:t>D’autres le font déjà !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fr"/>
              <a:t>ex: e-bay, sony, facebook ,etc .</a:t>
            </a:r>
          </a:p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 sz="3000"/>
              <a:t>Comment fonctionne l’intégration continue?</a:t>
            </a:r>
          </a:p>
        </p:txBody>
      </p:sp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96" y="1316046"/>
            <a:ext cx="4688074" cy="191694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Shape 53"/>
          <p:cNvSpPr txBox="1"/>
          <p:nvPr/>
        </p:nvSpPr>
        <p:spPr>
          <a:xfrm>
            <a:off x="5269825" y="1317450"/>
            <a:ext cx="3417000" cy="1922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>
                <a:solidFill>
                  <a:schemeClr val="dk1"/>
                </a:solidFill>
              </a:rPr>
              <a:t>Développeurs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>
                <a:solidFill>
                  <a:schemeClr val="dk1"/>
                </a:solidFill>
              </a:rPr>
              <a:t>Dépôt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>
                <a:solidFill>
                  <a:schemeClr val="dk1"/>
                </a:solidFill>
              </a:rPr>
              <a:t>Intégration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>
                <a:solidFill>
                  <a:schemeClr val="dk1"/>
                </a:solidFill>
              </a:rPr>
              <a:t>Compilation</a:t>
            </a:r>
          </a:p>
          <a:p>
            <a:pPr indent="-3175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>
                <a:solidFill>
                  <a:schemeClr val="dk1"/>
                </a:solidFill>
              </a:rPr>
              <a:t>Interface statistiques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x="457200" y="3485675"/>
            <a:ext cx="7029599" cy="3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>
                <a:solidFill>
                  <a:srgbClr val="999999"/>
                </a:solidFill>
              </a:rPr>
              <a:t>http://www-igm.univ-mlv.fr/~dr/XPOSE2009/Integration_Continue/schema_dev.png</a:t>
            </a:r>
          </a:p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4325" y="973850"/>
            <a:ext cx="5375325" cy="368239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/>
          <p:nvPr/>
        </p:nvSpPr>
        <p:spPr>
          <a:xfrm>
            <a:off x="333900" y="4702050"/>
            <a:ext cx="85815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fr">
                <a:solidFill>
                  <a:srgbClr val="999999"/>
                </a:solidFill>
              </a:rPr>
              <a:t>http://www.zenika.com/images/integration_continue.jpg</a:t>
            </a:r>
          </a:p>
        </p:txBody>
      </p:sp>
      <p:sp>
        <p:nvSpPr>
          <p:cNvPr id="62" name="Shape 6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"/>
              <a:t>Illustration du principe:</a:t>
            </a:r>
          </a:p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"/>
              <a:t>Le dashboard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457425" y="1227225"/>
            <a:ext cx="8229600" cy="356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/>
              <a:t>Détails des MAJs</a:t>
            </a:r>
          </a:p>
          <a:p>
            <a:pPr indent="-31750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fr"/>
              <a:t>Commit (GIT)</a:t>
            </a:r>
          </a:p>
          <a:p>
            <a:pPr indent="-31750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fr"/>
              <a:t>Dates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/>
              <a:t>Statistiques</a:t>
            </a:r>
          </a:p>
          <a:p>
            <a:pPr indent="-31750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fr"/>
              <a:t>Langages</a:t>
            </a:r>
          </a:p>
          <a:p>
            <a:pPr indent="-31750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fr"/>
              <a:t>Succès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/>
              <a:t>Erreurs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/>
              <a:t>Logs</a:t>
            </a:r>
          </a:p>
          <a:p>
            <a:pPr indent="-31750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fr"/>
              <a:t>CMDs</a:t>
            </a:r>
          </a:p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Jenkins : majordome de l’IC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050" y="1352550"/>
            <a:ext cx="7581900" cy="243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Adoptez Jenkins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/>
              <a:t>Comme un gros porc</a:t>
            </a:r>
          </a:p>
          <a:p>
            <a:pPr rtl="0">
              <a:spcBef>
                <a:spcPts val="0"/>
              </a:spcBef>
              <a:buNone/>
            </a:pPr>
            <a:r>
              <a:rPr lang="fr"/>
              <a:t>java -jar jenkins.war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/>
              <a:t>Comme un paquet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DEMO</a:t>
            </a: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/>
              <a:t>(= moins de diapos)</a:t>
            </a:r>
          </a:p>
          <a:p>
            <a:pPr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