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32956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0" y="2647950"/>
            <a:ext cx="3571874" cy="421004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-2379" y="-925"/>
            <a:ext cx="9146380" cy="6858924"/>
          </a:xfrm>
          <a:custGeom>
            <a:avLst/>
            <a:gdLst/>
            <a:ahLst/>
            <a:cxnLst/>
            <a:rect l="0" t="0" r="0" b="0"/>
            <a:pathLst>
              <a:path w="3352800" h="200290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 rot="-2460000">
            <a:off x="817111" y="1730402"/>
            <a:ext cx="5648622" cy="12043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 rot="-2460000">
            <a:off x="1212276" y="2470924"/>
            <a:ext cx="6511131" cy="3292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2pPr>
            <a:lvl3pPr marL="9144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3pPr>
            <a:lvl4pPr marL="13716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4pPr>
            <a:lvl5pPr marL="18288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5pPr>
            <a:lvl6pPr marL="22860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6pPr>
            <a:lvl7pPr marL="27432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7pPr>
            <a:lvl8pPr marL="32004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8pPr>
            <a:lvl9pPr marL="3657600" marR="0" indent="0" algn="ctr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re et texte vertical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2793505" y="-869917"/>
            <a:ext cx="3579848" cy="75209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  <a:defRPr/>
            </a:lvl1pPr>
            <a:lvl2pPr marL="1737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2pPr>
            <a:lvl3pPr marL="4023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3pPr>
            <a:lvl4pPr marL="6309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4pPr>
            <a:lvl5pPr marL="8595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5pPr>
            <a:lvl6pPr marL="1097280" indent="-93980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6pPr>
            <a:lvl7pPr marL="13533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7pPr>
            <a:lvl8pPr marL="15819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8pPr>
            <a:lvl9pPr marL="1792224" indent="-77723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itre vertical et texte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5318919" y="1585119"/>
            <a:ext cx="4678361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1127919" y="-396079"/>
            <a:ext cx="4678361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  <a:defRPr/>
            </a:lvl1pPr>
            <a:lvl2pPr marL="1737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2pPr>
            <a:lvl3pPr marL="4023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3pPr>
            <a:lvl4pPr marL="6309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4pPr>
            <a:lvl5pPr marL="8595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5pPr>
            <a:lvl6pPr marL="1097280" indent="-93980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6pPr>
            <a:lvl7pPr marL="13533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7pPr>
            <a:lvl8pPr marL="15819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8pPr>
            <a:lvl9pPr marL="1792224" indent="-77723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822959" y="1100628"/>
            <a:ext cx="7520939" cy="35798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  <a:defRPr/>
            </a:lvl1pPr>
            <a:lvl2pPr marL="1737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2pPr>
            <a:lvl3pPr marL="4023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3pPr>
            <a:lvl4pPr marL="6309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4pPr>
            <a:lvl5pPr marL="859536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5pPr>
            <a:lvl6pPr marL="1097280" indent="-93980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6pPr>
            <a:lvl7pPr marL="13533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7pPr>
            <a:lvl8pPr marL="1581912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8pPr>
            <a:lvl9pPr marL="1792224" indent="-77723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re de sec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-2379" y="-925"/>
            <a:ext cx="9146380" cy="6858924"/>
          </a:xfrm>
          <a:custGeom>
            <a:avLst/>
            <a:gdLst/>
            <a:ahLst/>
            <a:cxnLst/>
            <a:rect l="0" t="0" r="0" b="0"/>
            <a:pathLst>
              <a:path w="3352800" h="200290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8" name="Shape 28"/>
          <p:cNvSpPr/>
          <p:nvPr/>
        </p:nvSpPr>
        <p:spPr>
          <a:xfrm>
            <a:off x="0" y="2647950"/>
            <a:ext cx="3571874" cy="4210049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 rot="-2459999">
            <a:off x="819398" y="1726736"/>
            <a:ext cx="5650992" cy="12075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 rot="-2459999">
            <a:off x="1216152" y="2468304"/>
            <a:ext cx="6510528" cy="329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Source Sans Pro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Source Sans Pro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eux contenu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22959" y="1097279"/>
            <a:ext cx="3200399" cy="37124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700016" y="1097279"/>
            <a:ext cx="3200399" cy="37124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822959" y="1097279"/>
            <a:ext cx="320039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Source Sans Pro"/>
              <a:buNone/>
              <a:defRPr/>
            </a:lvl1pPr>
            <a:lvl2pPr marL="457200" indent="0" rtl="0">
              <a:spcBef>
                <a:spcPts val="0"/>
              </a:spcBef>
              <a:buFont typeface="Source Sans Pro"/>
              <a:buNone/>
              <a:defRPr/>
            </a:lvl2pPr>
            <a:lvl3pPr marL="914400" indent="0" rtl="0">
              <a:spcBef>
                <a:spcPts val="0"/>
              </a:spcBef>
              <a:buFont typeface="Source Sans Pro"/>
              <a:buNone/>
              <a:defRPr/>
            </a:lvl3pPr>
            <a:lvl4pPr marL="1371600" indent="0" rtl="0">
              <a:spcBef>
                <a:spcPts val="0"/>
              </a:spcBef>
              <a:buFont typeface="Source Sans Pro"/>
              <a:buNone/>
              <a:defRPr/>
            </a:lvl4pPr>
            <a:lvl5pPr marL="1828800" indent="0" rtl="0">
              <a:spcBef>
                <a:spcPts val="0"/>
              </a:spcBef>
              <a:buFont typeface="Source Sans Pro"/>
              <a:buNone/>
              <a:defRPr/>
            </a:lvl5pPr>
            <a:lvl6pPr marL="2286000" indent="0" rtl="0">
              <a:spcBef>
                <a:spcPts val="0"/>
              </a:spcBef>
              <a:buFont typeface="Source Sans Pro"/>
              <a:buNone/>
              <a:defRPr/>
            </a:lvl6pPr>
            <a:lvl7pPr marL="2743200" indent="0" rtl="0">
              <a:spcBef>
                <a:spcPts val="0"/>
              </a:spcBef>
              <a:buFont typeface="Source Sans Pro"/>
              <a:buNone/>
              <a:defRPr/>
            </a:lvl7pPr>
            <a:lvl8pPr marL="3200400" indent="0" rtl="0">
              <a:spcBef>
                <a:spcPts val="0"/>
              </a:spcBef>
              <a:buFont typeface="Source Sans Pro"/>
              <a:buNone/>
              <a:defRPr/>
            </a:lvl8pPr>
            <a:lvl9pPr marL="3657600" indent="0" rtl="0">
              <a:spcBef>
                <a:spcPts val="0"/>
              </a:spcBef>
              <a:buFont typeface="Source Sans Pro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819150" y="1701848"/>
            <a:ext cx="3200399" cy="3108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700016" y="1097279"/>
            <a:ext cx="320039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Source Sans Pro"/>
              <a:buNone/>
              <a:defRPr/>
            </a:lvl1pPr>
            <a:lvl2pPr marL="457200" indent="0" rtl="0">
              <a:spcBef>
                <a:spcPts val="0"/>
              </a:spcBef>
              <a:buFont typeface="Source Sans Pro"/>
              <a:buNone/>
              <a:defRPr/>
            </a:lvl2pPr>
            <a:lvl3pPr marL="914400" indent="0" rtl="0">
              <a:spcBef>
                <a:spcPts val="0"/>
              </a:spcBef>
              <a:buFont typeface="Source Sans Pro"/>
              <a:buNone/>
              <a:defRPr/>
            </a:lvl3pPr>
            <a:lvl4pPr marL="1371600" indent="0" rtl="0">
              <a:spcBef>
                <a:spcPts val="0"/>
              </a:spcBef>
              <a:buFont typeface="Source Sans Pro"/>
              <a:buNone/>
              <a:defRPr/>
            </a:lvl4pPr>
            <a:lvl5pPr marL="1828800" indent="0" rtl="0">
              <a:spcBef>
                <a:spcPts val="0"/>
              </a:spcBef>
              <a:buFont typeface="Source Sans Pro"/>
              <a:buNone/>
              <a:defRPr/>
            </a:lvl5pPr>
            <a:lvl6pPr marL="2286000" indent="0" rtl="0">
              <a:spcBef>
                <a:spcPts val="0"/>
              </a:spcBef>
              <a:buFont typeface="Source Sans Pro"/>
              <a:buNone/>
              <a:defRPr/>
            </a:lvl6pPr>
            <a:lvl7pPr marL="2743200" indent="0" rtl="0">
              <a:spcBef>
                <a:spcPts val="0"/>
              </a:spcBef>
              <a:buFont typeface="Source Sans Pro"/>
              <a:buNone/>
              <a:defRPr/>
            </a:lvl7pPr>
            <a:lvl8pPr marL="3200400" indent="0" rtl="0">
              <a:spcBef>
                <a:spcPts val="0"/>
              </a:spcBef>
              <a:buFont typeface="Source Sans Pro"/>
              <a:buNone/>
              <a:defRPr/>
            </a:lvl8pPr>
            <a:lvl9pPr marL="3657600" indent="0" rtl="0">
              <a:spcBef>
                <a:spcPts val="0"/>
              </a:spcBef>
              <a:buFont typeface="Source Sans Pro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700016" y="1701848"/>
            <a:ext cx="3200399" cy="31089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u avec légend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0" y="2647950"/>
            <a:ext cx="3571874" cy="421004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1" name="Shape 61"/>
          <p:cNvSpPr/>
          <p:nvPr/>
        </p:nvSpPr>
        <p:spPr>
          <a:xfrm rot="5400000">
            <a:off x="433389" y="-433386"/>
            <a:ext cx="6858000" cy="772477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 rot="-2459999">
            <a:off x="784930" y="1576103"/>
            <a:ext cx="5212080" cy="108942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749551" y="2618911"/>
            <a:ext cx="3807779" cy="33246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 rot="-2460000">
            <a:off x="1297953" y="2253384"/>
            <a:ext cx="5794759" cy="62331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FFFFFF"/>
              </a:buClr>
              <a:buFont typeface="Source Sans Pro"/>
              <a:buNone/>
              <a:defRPr/>
            </a:lvl1pPr>
            <a:lvl2pPr marL="457200" indent="0" rtl="0">
              <a:spcBef>
                <a:spcPts val="0"/>
              </a:spcBef>
              <a:buFont typeface="Source Sans Pro"/>
              <a:buNone/>
              <a:defRPr/>
            </a:lvl2pPr>
            <a:lvl3pPr marL="914400" indent="0" rtl="0">
              <a:spcBef>
                <a:spcPts val="0"/>
              </a:spcBef>
              <a:buFont typeface="Source Sans Pro"/>
              <a:buNone/>
              <a:defRPr/>
            </a:lvl3pPr>
            <a:lvl4pPr marL="1371600" indent="0" rtl="0">
              <a:spcBef>
                <a:spcPts val="0"/>
              </a:spcBef>
              <a:buFont typeface="Source Sans Pro"/>
              <a:buNone/>
              <a:defRPr/>
            </a:lvl4pPr>
            <a:lvl5pPr marL="1828800" indent="0" rtl="0">
              <a:spcBef>
                <a:spcPts val="0"/>
              </a:spcBef>
              <a:buFont typeface="Source Sans Pro"/>
              <a:buNone/>
              <a:defRPr/>
            </a:lvl5pPr>
            <a:lvl6pPr marL="2286000" indent="0" rtl="0">
              <a:spcBef>
                <a:spcPts val="0"/>
              </a:spcBef>
              <a:buFont typeface="Source Sans Pro"/>
              <a:buNone/>
              <a:defRPr/>
            </a:lvl6pPr>
            <a:lvl7pPr marL="2743200" indent="0" rtl="0">
              <a:spcBef>
                <a:spcPts val="0"/>
              </a:spcBef>
              <a:buFont typeface="Source Sans Pro"/>
              <a:buNone/>
              <a:defRPr/>
            </a:lvl7pPr>
            <a:lvl8pPr marL="3200400" indent="0" rtl="0">
              <a:spcBef>
                <a:spcPts val="0"/>
              </a:spcBef>
              <a:buFont typeface="Source Sans Pro"/>
              <a:buNone/>
              <a:defRPr/>
            </a:lvl8pPr>
            <a:lvl9pPr marL="3657600" indent="0" rtl="0">
              <a:spcBef>
                <a:spcPts val="0"/>
              </a:spcBef>
              <a:buFont typeface="Source Sans Pro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9525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 avec légend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2028825" y="0"/>
            <a:ext cx="7115175" cy="6858000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</p:sp>
      <p:sp>
        <p:nvSpPr>
          <p:cNvPr id="70" name="Shape 70"/>
          <p:cNvSpPr/>
          <p:nvPr/>
        </p:nvSpPr>
        <p:spPr>
          <a:xfrm>
            <a:off x="0" y="2647950"/>
            <a:ext cx="3571874" cy="421004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1" name="Shape 71"/>
          <p:cNvSpPr/>
          <p:nvPr/>
        </p:nvSpPr>
        <p:spPr>
          <a:xfrm>
            <a:off x="0" y="5048250"/>
            <a:ext cx="3571874" cy="1809749"/>
          </a:xfrm>
          <a:custGeom>
            <a:avLst/>
            <a:gdLst/>
            <a:ahLst/>
            <a:cxnLst/>
            <a:rect l="0" t="0" r="0" b="0"/>
            <a:pathLst>
              <a:path w="3571875" h="1809750" extrusionOk="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 rot="-2459999">
            <a:off x="671197" y="1717500"/>
            <a:ext cx="5486400" cy="86744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-2459999">
            <a:off x="1143479" y="2180528"/>
            <a:ext cx="6096545" cy="74066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Source Sans Pro"/>
              <a:buNone/>
              <a:defRPr/>
            </a:lvl1pPr>
            <a:lvl2pPr marL="457200" indent="0" rtl="0">
              <a:spcBef>
                <a:spcPts val="0"/>
              </a:spcBef>
              <a:buFont typeface="Source Sans Pro"/>
              <a:buNone/>
              <a:defRPr/>
            </a:lvl2pPr>
            <a:lvl3pPr marL="914400" indent="0" rtl="0">
              <a:spcBef>
                <a:spcPts val="0"/>
              </a:spcBef>
              <a:buFont typeface="Source Sans Pro"/>
              <a:buNone/>
              <a:defRPr/>
            </a:lvl3pPr>
            <a:lvl4pPr marL="1371600" indent="0" rtl="0">
              <a:spcBef>
                <a:spcPts val="0"/>
              </a:spcBef>
              <a:buFont typeface="Source Sans Pro"/>
              <a:buNone/>
              <a:defRPr/>
            </a:lvl4pPr>
            <a:lvl5pPr marL="1828800" indent="0" rtl="0">
              <a:spcBef>
                <a:spcPts val="0"/>
              </a:spcBef>
              <a:buFont typeface="Source Sans Pro"/>
              <a:buNone/>
              <a:defRPr/>
            </a:lvl5pPr>
            <a:lvl6pPr marL="2286000" indent="0" rtl="0">
              <a:spcBef>
                <a:spcPts val="0"/>
              </a:spcBef>
              <a:buFont typeface="Source Sans Pro"/>
              <a:buNone/>
              <a:defRPr/>
            </a:lvl6pPr>
            <a:lvl7pPr marL="2743200" indent="0" rtl="0">
              <a:spcBef>
                <a:spcPts val="0"/>
              </a:spcBef>
              <a:buFont typeface="Source Sans Pro"/>
              <a:buNone/>
              <a:defRPr/>
            </a:lvl7pPr>
            <a:lvl8pPr marL="3200400" indent="0" rtl="0">
              <a:spcBef>
                <a:spcPts val="0"/>
              </a:spcBef>
              <a:buFont typeface="Source Sans Pro"/>
              <a:buNone/>
              <a:defRPr/>
            </a:lvl8pPr>
            <a:lvl9pPr marL="3657600" indent="0" rtl="0">
              <a:spcBef>
                <a:spcPts val="0"/>
              </a:spcBef>
              <a:buFont typeface="Source Sans Pro"/>
              <a:buNone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-2381" y="5050632"/>
            <a:ext cx="3574256" cy="1807367"/>
          </a:xfrm>
          <a:custGeom>
            <a:avLst/>
            <a:gdLst/>
            <a:ahLst/>
            <a:cxnLst/>
            <a:rect l="0" t="0" r="0" b="0"/>
            <a:pathLst>
              <a:path w="3574257" h="1807368" extrusionOk="0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" name="Shape 6"/>
          <p:cNvSpPr/>
          <p:nvPr/>
        </p:nvSpPr>
        <p:spPr>
          <a:xfrm>
            <a:off x="-2379" y="5051292"/>
            <a:ext cx="9146380" cy="1806709"/>
          </a:xfrm>
          <a:custGeom>
            <a:avLst/>
            <a:gdLst/>
            <a:ahLst/>
            <a:cxnLst/>
            <a:rect l="0" t="0" r="0" b="0"/>
            <a:pathLst>
              <a:path w="3352800" h="527584" extrusionOk="0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chemeClr val="dk1"/>
              </a:buClr>
              <a:buFont typeface="Souce Sans Pro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822959" y="1100628"/>
            <a:ext cx="7520939" cy="35798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  <a:defRPr/>
            </a:lvl1pPr>
            <a:lvl2pPr marL="173736" marR="0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2pPr>
            <a:lvl3pPr marL="402336" marR="0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3pPr>
            <a:lvl4pPr marL="630936" marR="0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4pPr>
            <a:lvl5pPr marL="859536" marR="0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5pPr>
            <a:lvl6pPr marL="1097280" marR="0" indent="-93980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6pPr>
            <a:lvl7pPr marL="1353312" marR="0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7pPr>
            <a:lvl8pPr marL="1581912" marR="0" indent="-83311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8pPr>
            <a:lvl9pPr marL="1792224" marR="0" indent="-77723" algn="l" rtl="0">
              <a:spcBef>
                <a:spcPts val="300"/>
              </a:spcBef>
              <a:buClr>
                <a:schemeClr val="accent2"/>
              </a:buClr>
              <a:buFont typeface="Noto Symbol"/>
              <a:buChar char="▪"/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 rot="-2459999">
            <a:off x="201168" y="5870447"/>
            <a:ext cx="2176272" cy="2011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3517514" y="6285121"/>
            <a:ext cx="4724400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>
            <a:spLocks noGrp="1"/>
          </p:cNvSpPr>
          <p:nvPr>
            <p:ph type="sldNum" idx="12"/>
          </p:nvPr>
        </p:nvSpPr>
        <p:spPr>
          <a:xfrm>
            <a:off x="8401038" y="6170821"/>
            <a:ext cx="502920" cy="502920"/>
          </a:xfrm>
          <a:prstGeom prst="ellipse">
            <a:avLst/>
          </a:prstGeom>
          <a:noFill/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25" tIns="9125" rIns="9125" bIns="9125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650" b="0" i="0" u="none" strike="noStrike" cap="none" baseline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r-FR"/>
              <a:t>‹N°›</a:t>
            </a:fld>
            <a:endParaRPr lang="fr-F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9591" y="1988840"/>
            <a:ext cx="8060395" cy="2592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WHAT IS THIS ?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899591" y="1268759"/>
            <a:ext cx="7520939" cy="36724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Serveur d’intégration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Environnement JAVA 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Open Source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Ou logiciel </a:t>
            </a:r>
            <a:r>
              <a:rPr lang="fr-FR" sz="1600" b="1" i="0" u="none" strike="noStrike" cap="none" baseline="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d’intégration continue</a:t>
            </a:r>
          </a:p>
          <a:p>
            <a:pPr marL="173736" marR="0" lvl="1" indent="-72136" algn="l" rtl="0">
              <a:spcBef>
                <a:spcPts val="300"/>
              </a:spcBef>
              <a:buClr>
                <a:schemeClr val="accent2"/>
              </a:buClr>
              <a:buFont typeface="Noto Symbol"/>
              <a:buNone/>
            </a:pPr>
            <a:endParaRPr sz="1600" b="0" i="0" u="none" strike="noStrike" cap="none" baseline="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INSTALLATION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899591" y="1268759"/>
            <a:ext cx="7520939" cy="35283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Serveur d’application WEB (TOMCAT, JBOSS)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 exécutant le WAR Jenkins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Distribué depuis un master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Fonctionne grâce à une JVM</a:t>
            </a:r>
          </a:p>
          <a:p>
            <a:pPr marL="342900" marR="0" lvl="0" indent="-241300" algn="l" rtl="0"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6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 dirty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A QUOI ÇA SERT ??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899591" y="1268759"/>
            <a:ext cx="7520939" cy="35557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5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Automatiser les tâches</a:t>
            </a:r>
          </a:p>
          <a:p>
            <a:pPr marL="630936" marR="0" lvl="3" indent="-173736" algn="l" rtl="0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5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Les tests,</a:t>
            </a:r>
          </a:p>
          <a:p>
            <a:pPr marL="630936" marR="0" lvl="3" indent="-173736" algn="l" rtl="0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5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Les releases.</a:t>
            </a:r>
          </a:p>
          <a:p>
            <a:pPr marL="630936" marR="0" lvl="3" indent="-79755" algn="l" rtl="0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Arial"/>
              <a:buNone/>
            </a:pPr>
            <a:endParaRPr sz="1500" b="0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630936" marR="0" lvl="3" indent="-79755" algn="l" rtl="0">
              <a:lnSpc>
                <a:spcPct val="90000"/>
              </a:lnSpc>
              <a:spcBef>
                <a:spcPts val="300"/>
              </a:spcBef>
              <a:buClr>
                <a:schemeClr val="accent2"/>
              </a:buClr>
              <a:buFont typeface="Arial"/>
              <a:buNone/>
            </a:pPr>
            <a:endParaRPr sz="1500" b="0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5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Code source partagé</a:t>
            </a:r>
          </a:p>
          <a:p>
            <a:pPr marL="342900" marR="0" lvl="0" indent="-24892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5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892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5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5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Tests immédiat et corrections ou notifications en continue </a:t>
            </a:r>
          </a:p>
          <a:p>
            <a:pPr marL="342900" marR="0" lvl="0" indent="-24892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5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24892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endParaRPr sz="1500" b="1" i="0" u="none" strike="noStrike" cap="none" baseline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5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Une version est toujours disponible pour une démo, un test ou une distribution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 dirty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FONCTIONNEMENT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899591" y="1196751"/>
            <a:ext cx="7344815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 gestionnaire de version </a:t>
            </a: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Des tests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Unitaires,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Fonctionnels,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Graphiques,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 déploiement 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Etc.</a:t>
            </a: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Vérifie régulièrement 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Les tests,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La non régression de l’application.</a:t>
            </a:r>
          </a:p>
          <a:p>
            <a:pPr marL="285750" marR="0" lvl="0" indent="-285750" algn="l" rtl="0">
              <a:spcBef>
                <a:spcPts val="8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r-FR" sz="1600" b="1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Créer 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Des releases intégrant les dernières modifications de codes,</a:t>
            </a:r>
          </a:p>
          <a:p>
            <a:pPr marL="802386" marR="0" lvl="4" indent="-294386" algn="l" rtl="0">
              <a:spcBef>
                <a:spcPts val="300"/>
              </a:spcBef>
              <a:buClr>
                <a:schemeClr val="accent2"/>
              </a:buClr>
              <a:buSzPct val="100000"/>
              <a:buFont typeface="Arial"/>
              <a:buChar char="•"/>
            </a:pPr>
            <a:r>
              <a:rPr lang="fr-FR" sz="1600" b="0" i="0" u="none" strike="noStrike" cap="none" baseline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Des rapports périodiques (du code, de la réussite des tests…).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 smtClean="0">
                <a:latin typeface="Source Sans Pro"/>
              </a:rPr>
              <a:t>FONCTIONNEMENT</a:t>
            </a:r>
            <a:endParaRPr lang="fr-FR" sz="2800" dirty="0">
              <a:latin typeface="Source Sans Pro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" y="1340768"/>
            <a:ext cx="9126224" cy="384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9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dirty="0" smtClean="0">
                <a:latin typeface="Source Sans Pro"/>
              </a:rPr>
              <a:t>FONCTIONNEMENT</a:t>
            </a:r>
            <a:endParaRPr lang="fr-FR" sz="2800" dirty="0">
              <a:latin typeface="Source Sans Pro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96753"/>
            <a:ext cx="3515216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6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AVANTAGES	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822959" y="1100628"/>
            <a:ext cx="7520939" cy="39125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r>
              <a:rPr lang="fr-FR" sz="1600" b="1" dirty="0" err="1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OpenSource</a:t>
            </a: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Maintenance du développement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Qualité du code garantie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Développement très évolutif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Contrôleurs de code </a:t>
            </a:r>
            <a:r>
              <a:rPr lang="fr-FR" sz="1600" b="1" dirty="0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sources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Utilisation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Installation simple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Interface web ergonomique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822959" y="365760"/>
            <a:ext cx="7520939" cy="5486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Souce Sans Pro"/>
              <a:buNone/>
            </a:pPr>
            <a:r>
              <a:rPr lang="fr-FR" sz="2800" b="0" i="0" u="none" strike="noStrike" cap="none" baseline="0">
                <a:solidFill>
                  <a:schemeClr val="dk1"/>
                </a:solidFill>
                <a:latin typeface="Souce Sans Pro"/>
                <a:ea typeface="Souce Sans Pro"/>
                <a:cs typeface="Souce Sans Pro"/>
                <a:sym typeface="Souce Sans Pro"/>
              </a:rPr>
              <a:t>DÉSAVANTAGE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811534" y="1260328"/>
            <a:ext cx="7520999" cy="3579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r>
              <a:rPr lang="fr-FR" sz="1600" b="1" dirty="0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Gourmand </a:t>
            </a: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en </a:t>
            </a:r>
            <a:r>
              <a:rPr lang="fr-FR" sz="1600" b="1" dirty="0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ressources</a:t>
            </a: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 smtClean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endParaRPr lang="fr-FR" sz="1600" b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●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Coût</a:t>
            </a:r>
          </a:p>
          <a:p>
            <a:pPr marL="914400" marR="0" lvl="1" indent="-330200" algn="l" rtl="0">
              <a:spcBef>
                <a:spcPts val="0"/>
              </a:spcBef>
              <a:buClr>
                <a:schemeClr val="dk1"/>
              </a:buClr>
              <a:buSzPct val="100000"/>
              <a:buFont typeface="Source Sans Pro"/>
              <a:buChar char="○"/>
            </a:pPr>
            <a:r>
              <a:rPr lang="fr-FR" sz="1600" b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Serveurs performants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160</Words>
  <Application>Microsoft Office PowerPoint</Application>
  <PresentationFormat>Affichage à l'écran (4:3)</PresentationFormat>
  <Paragraphs>75</Paragraphs>
  <Slides>9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Angles</vt:lpstr>
      <vt:lpstr>Présentation PowerPoint</vt:lpstr>
      <vt:lpstr>WHAT IS THIS ?</vt:lpstr>
      <vt:lpstr>INSTALLATION</vt:lpstr>
      <vt:lpstr>A QUOI ÇA SERT ??</vt:lpstr>
      <vt:lpstr>FONCTIONNEMENT</vt:lpstr>
      <vt:lpstr>FONCTIONNEMENT</vt:lpstr>
      <vt:lpstr>FONCTIONNEMENT</vt:lpstr>
      <vt:lpstr>AVANTAGES </vt:lpstr>
      <vt:lpstr>DÉSAVANTAGE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THIS ?</dc:title>
  <cp:lastModifiedBy>Max</cp:lastModifiedBy>
  <cp:revision>7</cp:revision>
  <dcterms:modified xsi:type="dcterms:W3CDTF">2015-03-12T13:07:03Z</dcterms:modified>
</cp:coreProperties>
</file>