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A041F-5630-4DAD-B320-E280014354F0}" type="datetimeFigureOut">
              <a:rPr lang="fr-FR" smtClean="0"/>
              <a:t>25/06/2014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8ECBD-9739-4430-8F88-6B04BD1799C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477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8ECBD-9739-4430-8F88-6B04BD1799C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030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F88-22FE-409C-AE33-F23DAB3E2423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44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90BE-CF33-454B-8DFD-6B9BF1AE8C3D}" type="datetime1">
              <a:rPr lang="fr-FR" smtClean="0"/>
              <a:t>25/06/2014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17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ED4F-1186-4288-85A4-334228FD5BE1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573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12535-9825-4694-9135-A3153EB7DB60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7760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A26A-33EF-4D72-9B1D-259809C85CBE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61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106E9-B9E8-4391-A57C-4B2526783675}" type="datetime1">
              <a:rPr lang="fr-FR" smtClean="0"/>
              <a:t>25/06/2014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93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3174-DCDF-413F-BA97-FE1ED4A182AA}" type="datetime1">
              <a:rPr lang="fr-FR" smtClean="0"/>
              <a:t>25/06/2014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512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DE34-10DE-48AE-9F44-EFD386FB9E08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059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FE79-A4B4-4CF7-ADAF-2DB97D9C55A9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1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498C-34F0-4074-AE28-3AED21259A85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78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087F-5F24-401C-B73E-B7421322F09A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64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8E7B8-2659-4EA1-B889-342410104D5A}" type="datetime1">
              <a:rPr lang="fr-FR" smtClean="0"/>
              <a:t>25/06/2014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7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E255-E2E2-4F71-AF0F-47876CDD26CD}" type="datetime1">
              <a:rPr lang="fr-FR" smtClean="0"/>
              <a:t>25/06/2014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14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88B1-965A-4A21-9E99-41BF3E4C0DBF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21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51F7F-A8A0-4FC9-AB3D-A41FD2C1BBA3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54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8F096-E447-41D6-81EC-448B8E45BD3F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11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62A3-7489-46B3-A78F-39B06FA9CCAA}" type="datetime1">
              <a:rPr lang="fr-FR" smtClean="0"/>
              <a:t>25/06/2014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63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F57C2C2-4CB4-4FD1-9B06-72D4559EF09C}" type="datetime1">
              <a:rPr lang="fr-FR" smtClean="0"/>
              <a:t>25/06/2014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3DA98-1176-4947-8636-F0272ED5CB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271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7163882" cy="3312368"/>
          </a:xfrm>
        </p:spPr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Projet recette, test et intégration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Alizé </a:t>
            </a:r>
            <a:r>
              <a:rPr lang="fr-FR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Adulin</a:t>
            </a:r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Alexandre </a:t>
            </a:r>
            <a:r>
              <a:rPr lang="fr-FR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Behr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976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Tests de performance en C#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Présentation de l’outil de profilage Visual Studio 2012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Tests </a:t>
            </a:r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sur des méthodes de tri</a:t>
            </a:r>
          </a:p>
          <a:p>
            <a:pPr lvl="1"/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Tri à bulles</a:t>
            </a:r>
          </a:p>
          <a:p>
            <a:pPr lvl="1"/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Tri par sélection </a:t>
            </a:r>
          </a:p>
          <a:p>
            <a:pPr lvl="1"/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Tri par insertion</a:t>
            </a: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Comparaison des rapports de tests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14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91746" cy="1392106"/>
          </a:xfrm>
        </p:spPr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Outil de Profilage </a:t>
            </a:r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Visual </a:t>
            </a:r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Studio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700" y="2052925"/>
            <a:ext cx="6711654" cy="3896355"/>
          </a:xfrm>
        </p:spPr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Permet de mesurer les performances du code</a:t>
            </a: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Inclut l’échantillonnage, le traçage et l’allocation de mémoire </a:t>
            </a: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</a:rPr>
              <a:t>Temps </a:t>
            </a:r>
            <a:r>
              <a:rPr lang="fr-FR" dirty="0">
                <a:latin typeface="Segoe UI Light" panose="020B0502040204020203" pitchFamily="34" charset="0"/>
              </a:rPr>
              <a:t>total lié à la fonction et aux fonctions enfants appelées par la fonction </a:t>
            </a:r>
            <a:endParaRPr lang="fr-FR" dirty="0" smtClean="0">
              <a:latin typeface="Segoe UI Light" panose="020B0502040204020203" pitchFamily="34" charset="0"/>
            </a:endParaRPr>
          </a:p>
          <a:p>
            <a:endParaRPr lang="fr-FR" dirty="0" smtClean="0">
              <a:latin typeface="Segoe UI Light" panose="020B0502040204020203" pitchFamily="34" charset="0"/>
            </a:endParaRPr>
          </a:p>
          <a:p>
            <a:r>
              <a:rPr lang="fr-FR" dirty="0">
                <a:latin typeface="Segoe UI Light" panose="020B0502040204020203" pitchFamily="34" charset="0"/>
              </a:rPr>
              <a:t>T</a:t>
            </a:r>
            <a:r>
              <a:rPr lang="fr-FR" dirty="0" smtClean="0">
                <a:latin typeface="Segoe UI Light" panose="020B0502040204020203" pitchFamily="34" charset="0"/>
              </a:rPr>
              <a:t>emps d'exécution </a:t>
            </a:r>
            <a:r>
              <a:rPr lang="fr-FR" dirty="0">
                <a:latin typeface="Segoe UI Light" panose="020B0502040204020203" pitchFamily="34" charset="0"/>
              </a:rPr>
              <a:t>du code dans la </a:t>
            </a:r>
            <a:r>
              <a:rPr lang="fr-FR" dirty="0" smtClean="0">
                <a:latin typeface="Segoe UI Light" panose="020B0502040204020203" pitchFamily="34" charset="0"/>
              </a:rPr>
              <a:t>fonction </a:t>
            </a:r>
            <a:endParaRPr lang="fr-FR" dirty="0">
              <a:latin typeface="Segoe UI Light" panose="020B0502040204020203" pitchFamily="34" charset="0"/>
            </a:endParaRP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4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Comparer des méthodes de tri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Segoe UI Light" panose="020B0502040204020203" pitchFamily="34" charset="0"/>
                <a:cs typeface="Segoe UI Light" panose="020B0502040204020203" pitchFamily="34" charset="0"/>
              </a:rPr>
              <a:t>Tri à </a:t>
            </a:r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bulles</a:t>
            </a: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>
                <a:latin typeface="Segoe UI Light" panose="020B0502040204020203" pitchFamily="34" charset="0"/>
                <a:cs typeface="Segoe UI Light" panose="020B0502040204020203" pitchFamily="34" charset="0"/>
              </a:rPr>
              <a:t>Tri par sélection </a:t>
            </a:r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>
                <a:latin typeface="Segoe UI Light" panose="020B0502040204020203" pitchFamily="34" charset="0"/>
                <a:cs typeface="Segoe UI Light" panose="020B0502040204020203" pitchFamily="34" charset="0"/>
              </a:rPr>
              <a:t>Tri par insertion</a:t>
            </a:r>
          </a:p>
          <a:p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Comparaison de ces trois méthodes avec des tableaux très grands et très petits 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020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Etude des rapports de performances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2780928"/>
            <a:ext cx="7488832" cy="3176275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Comparaison des rapports de performances pour chaque méthode</a:t>
            </a: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Constat du temps d’exécution</a:t>
            </a: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Constat du pourcentage d’utilisation d’UC</a:t>
            </a: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Constat du pourcentage exclusif pour les fonctions internes</a:t>
            </a:r>
            <a:endParaRPr lang="fr-FR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97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Exemple d’analyse MSDN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6</a:t>
            </a:fld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8635913" cy="293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97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Exemple d’analyse MSDN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7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28216"/>
            <a:ext cx="8276960" cy="385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523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Segoe UI Light" panose="020B0502040204020203" pitchFamily="34" charset="0"/>
                <a:cs typeface="Segoe UI Light" panose="020B0502040204020203" pitchFamily="34" charset="0"/>
              </a:rPr>
              <a:t>Merci de votre attention</a:t>
            </a:r>
            <a:endParaRPr lang="fr-FR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DA98-1176-4947-8636-F0272ED5CBC1}" type="slidenum">
              <a:rPr lang="fr-FR" smtClean="0"/>
              <a:t>8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2708920"/>
            <a:ext cx="6711654" cy="872019"/>
          </a:xfrm>
        </p:spPr>
        <p:txBody>
          <a:bodyPr>
            <a:normAutofit/>
          </a:bodyPr>
          <a:lstStyle/>
          <a:p>
            <a:r>
              <a:rPr lang="fr-FR" sz="3200" dirty="0" smtClean="0"/>
              <a:t>Des Questions ?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09871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68 0.04213 C -0.21319 0.04652 -0.17135 0.07754 -0.12743 0.09213 C -0.10798 0.09861 -0.08784 0.10231 -0.06805 0.1074 C -0.02899 0.11736 0.0099 0.13125 0.04966 0.13657 C 0.06702 0.13889 0.08438 0.13912 0.10174 0.14213 C 0.129 0.1412 0.1415 0.14236 0.16424 0.13518 C 0.17118 0.1331 0.17674 0.12986 0.18299 0.12546 C 0.18646 0.12291 0.19341 0.11852 0.19341 0.11852 C 0.19792 0.11041 0.20035 0.10139 0.20486 0.09352 C 0.20729 0.07361 0.20886 0.07106 0.20695 0.0449 C 0.20434 0.01065 0.17014 -0.01898 0.14966 -0.03148 C 0.13889 -0.03797 0.13525 -0.04236 0.12361 -0.04676 C 0.11476 -0.05 0.10556 -0.05232 0.09653 -0.0551 C 0.07969 -0.06019 0.06389 -0.06273 0.04653 -0.06482 C 0.04271 -0.06528 0.03889 -0.06574 0.03507 -0.06621 C 0.03125 -0.06667 0.02361 -0.0676 0.02361 -0.0676 C 0.01354 -0.07037 0.00677 -0.07199 -0.00347 -0.07037 C -0.00451 0.00208 -0.00885 0.08495 -0.03889 0.14907 C -0.05625 0.18611 -0.08993 0.21666 -0.12014 0.2324 C -0.14739 0.24676 -0.17205 0.25393 -0.20034 0.26018 C -0.23594 0.25856 -0.26545 0.2581 -0.2993 0.24907 C -0.30764 0.24421 -0.31389 0.23842 -0.31909 0.22824 C -0.3243 0.19352 -0.31163 0.1618 -0.29826 0.13379 C -0.28385 0.10347 -0.27222 0.06759 -0.25034 0.0449 C -0.22448 0.01805 -0.17482 -0.02431 -0.14097 -0.03426 C -0.13281 -0.03658 -0.12413 -0.03681 -0.11597 -0.03843 C -0.10868 -0.03797 -0.10104 -0.03982 -0.09409 -0.03704 C -0.07396 -0.02917 -0.05017 0.02338 -0.04097 0.0449 C -0.01094 0.11504 0.01007 0.18981 0.04341 0.2574 C 0.06042 0.2919 0.06979 0.32662 0.10382 0.3324 C 0.11632 0.33194 0.12882 0.33217 0.14132 0.33102 C 0.15834 0.32963 0.17309 0.31759 0.1882 0.30879 C 0.22101 0.28958 0.25504 0.26527 0.27466 0.22268 C 0.28959 0.19004 0.29948 0.15509 0.31216 0.12129 C 0.31424 0.10856 0.31597 0.09606 0.31945 0.08379 C 0.3224 0.05578 0.32101 0.03078 0.32049 0.00185 C 0.32136 -0.01829 0.32379 -0.03334 0.32778 -0.05232 C 0.33056 -0.06598 0.3316 -0.07894 0.33716 -0.09121 C 0.33959 -0.10278 0.34358 -0.11366 0.34757 -0.12454 C 0.34983 -0.14005 0.3467 -0.12338 0.35174 -0.13704 C 0.3533 -0.14098 0.354 -0.14792 0.35486 -0.15232 C 0.35156 -0.16968 0.33316 -0.16945 0.32361 -0.17454 C 0.30625 -0.1838 0.28594 -0.1838 0.26736 -0.18565 C 0.22466 -0.18426 0.14618 -0.19861 0.1132 -0.13982 C 0.11702 -0.11181 0.13525 -0.08866 0.15174 -0.07176 C 0.17986 -0.04306 0.20834 -0.00949 0.2382 0.01574 C 0.24584 0.02222 0.2533 0.02893 0.26111 0.03518 C 0.26858 0.04097 0.27656 0.04583 0.28403 0.05185 C 0.32761 0.08796 0.36181 0.13796 0.40174 0.17963 C 0.4257 0.20463 0.44688 0.23171 0.46945 0.25879 C 0.50139 0.29722 0.53351 0.33518 0.5632 0.37685 C 0.58976 0.41412 0.63281 0.4537 0.64549 0.50463 C 0.64375 0.5118 0.64479 0.51157 0.63507 0.51018 C 0.62084 0.50833 0.60677 0.50301 0.59236 0.50185 C 0.56841 0.5 0.54445 0.49791 0.52049 0.49629 C 0.44358 0.48565 0.37084 0.44977 0.29445 0.43796 C 0.26788 0.42801 0.24097 0.42152 0.21424 0.41296 C 0.19028 0.40532 0.1658 0.39375 0.14132 0.38935 C 0.10591 0.38287 0.07118 0.38449 0.03507 0.38379 C 0.01684 0.38171 -0.00087 0.37731 -0.01909 0.37546 C -0.04427 0.36852 -0.06909 0.36203 -0.09409 0.35463 C -0.14114 0.34074 -0.10087 0.35555 -0.12639 0.3449 C -0.15034 0.33495 -0.11371 0.35092 -0.14305 0.33796 C -0.14409 0.3375 -0.14618 0.33657 -0.14618 0.33657 C -0.14722 0.33518 -0.14861 0.33402 -0.1493 0.3324 C -0.15034 0.32986 -0.15139 0.32407 -0.15139 0.32407 C -0.15104 0.31527 -0.15139 0.30648 -0.15034 0.29768 C -0.14913 0.28796 -0.14305 0.28078 -0.13889 0.27268 C -0.13368 0.26273 -0.12899 0.25324 -0.12222 0.2449 C -0.11944 0.24166 -0.11719 0.23727 -0.11389 0.23518 C -0.10694 0.23102 -0.09201 0.22685 -0.09201 0.22685 C -0.04548 0.2294 0.00018 0.23449 0.04653 0.23796 C 0.07535 0.23727 0.09757 0.23703 0.12466 0.23102 C 0.13681 0.22361 0.14427 0.21805 0.15174 0.20324 C 0.1625 0.15277 0.15104 0.09652 0.13195 0.05185 C 0.10209 -0.01783 0.06285 -0.07871 0.01528 -0.12871 C 0.00209 -0.1426 -0.01094 -0.15695 -0.0243 -0.17037 C -0.03212 -0.17824 -0.04062 -0.18449 -0.04826 -0.1926 C -0.07326 -0.21875 -0.05781 -0.20394 -0.09722 -0.23565 C -0.10712 -0.24352 -0.11614 -0.25278 -0.12743 -0.25648 C -0.12569 -0.22986 -0.12326 -0.21412 -0.11701 -0.18982 C -0.09444 -0.10278 -0.05034 0.01041 0.02778 0.0199 C 0.04879 0.01759 0.0474 0.01898 0.06111 0.01157 C 0.07118 -0.0051 0.075 -0.01783 0.08299 -0.03565 C 0.08542 -0.04885 0.08507 -0.0632 0.0882 -0.07593 C 0.08889 -0.03287 0.09063 0.00902 0.09236 0.05185 C 0.09323 0.07268 0.09462 0.10902 0.10695 0.12546 " pathEditMode="relative" ptsTypes="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164</TotalTime>
  <Words>165</Words>
  <Application>Microsoft Office PowerPoint</Application>
  <PresentationFormat>Affichage à l'écran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Ion</vt:lpstr>
      <vt:lpstr>Projet recette, test et intégration</vt:lpstr>
      <vt:lpstr>Tests de performance en C#</vt:lpstr>
      <vt:lpstr>Outil de Profilage Visual Studio</vt:lpstr>
      <vt:lpstr>Comparer des méthodes de tri</vt:lpstr>
      <vt:lpstr>Etude des rapports de performances</vt:lpstr>
      <vt:lpstr>Exemple d’analyse MSDN</vt:lpstr>
      <vt:lpstr>Exemple d’analyse MSDN</vt:lpstr>
      <vt:lpstr>Merci de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recette, test et intégration</dc:title>
  <dc:creator>etuinfo</dc:creator>
  <cp:lastModifiedBy>etuinfo</cp:lastModifiedBy>
  <cp:revision>16</cp:revision>
  <dcterms:created xsi:type="dcterms:W3CDTF">2014-06-12T06:47:33Z</dcterms:created>
  <dcterms:modified xsi:type="dcterms:W3CDTF">2014-06-25T06:48:53Z</dcterms:modified>
</cp:coreProperties>
</file>