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9" r:id="rId8"/>
    <p:sldId id="270" r:id="rId9"/>
    <p:sldId id="268" r:id="rId10"/>
    <p:sldId id="271" r:id="rId11"/>
    <p:sldId id="267" r:id="rId12"/>
    <p:sldId id="264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824036" y="3923015"/>
            <a:ext cx="3344981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3808271" y="2587843"/>
            <a:ext cx="7697445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4453079" y="3015792"/>
            <a:ext cx="6462717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267332" y="4766917"/>
            <a:ext cx="6448608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1284390" y="5061540"/>
            <a:ext cx="2624713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63457" y="4135346"/>
            <a:ext cx="2781175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2641919" y="5509809"/>
            <a:ext cx="98424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12192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4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433CED3-47E2-48AD-82A4-44EF8B6B11B3}" type="datetimeFigureOut">
              <a:rPr lang="fr-FR" smtClean="0"/>
              <a:t>26/03/2015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488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160" y="6148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2666911-80E8-452B-91D4-8C345A7E3FCC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4422915" y="3502232"/>
            <a:ext cx="6462717" cy="776176"/>
          </a:xfrm>
        </p:spPr>
        <p:txBody>
          <a:bodyPr/>
          <a:lstStyle/>
          <a:p>
            <a:r>
              <a:rPr lang="fr-FR" dirty="0" smtClean="0"/>
              <a:t>Les IDE de Conception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4228694" y="4895706"/>
            <a:ext cx="6448608" cy="1040845"/>
          </a:xfrm>
        </p:spPr>
        <p:txBody>
          <a:bodyPr/>
          <a:lstStyle/>
          <a:p>
            <a:r>
              <a:rPr lang="fr-FR" dirty="0" smtClean="0"/>
              <a:t>CORRAND Paul, DAMOUR Florent, FLORENTIN Calvin, </a:t>
            </a:r>
          </a:p>
          <a:p>
            <a:r>
              <a:rPr lang="fr-FR" dirty="0" smtClean="0"/>
              <a:t>PETRINI Amaury, WILLIAM Jordan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 rot="20535095">
            <a:off x="1730085" y="4517888"/>
            <a:ext cx="121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+mj-lt"/>
              </a:rPr>
              <a:t>G2S2</a:t>
            </a:r>
            <a:endParaRPr lang="fr-FR" sz="3600" dirty="0">
              <a:latin typeface="+mj-lt"/>
            </a:endParaRPr>
          </a:p>
        </p:txBody>
      </p:sp>
      <p:pic>
        <p:nvPicPr>
          <p:cNvPr id="3074" name="Picture 2" descr="http://www.devacom.fr/images/conception-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721">
            <a:off x="773761" y="841308"/>
            <a:ext cx="2568309" cy="1927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03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7" y="605308"/>
            <a:ext cx="11521011" cy="544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91" y="3552609"/>
            <a:ext cx="3548871" cy="284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1" y="3717606"/>
            <a:ext cx="3231453" cy="2512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1" y="442257"/>
            <a:ext cx="2980101" cy="2558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0" y="442257"/>
            <a:ext cx="2376558" cy="26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140349"/>
            <a:ext cx="10721920" cy="1057386"/>
          </a:xfrm>
        </p:spPr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es concurrents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416676"/>
            <a:ext cx="9956800" cy="457304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Visual Studio = payant mais plus riche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Libres : 	- DBDesigner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- Analyse SI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Merise </a:t>
            </a:r>
            <a:r>
              <a:rPr lang="fr-FR" dirty="0"/>
              <a:t>: 	</a:t>
            </a:r>
            <a:r>
              <a:rPr lang="fr-FR" dirty="0" smtClean="0"/>
              <a:t>- Mega</a:t>
            </a:r>
          </a:p>
          <a:p>
            <a:pPr marL="0" indent="0">
              <a:buNone/>
            </a:pPr>
            <a:r>
              <a:rPr lang="fr-FR" dirty="0" smtClean="0"/>
              <a:t>			- WinDesign</a:t>
            </a:r>
          </a:p>
          <a:p>
            <a:pPr marL="0" indent="0">
              <a:buNone/>
            </a:pPr>
            <a:r>
              <a:rPr lang="fr-FR" dirty="0" smtClean="0"/>
              <a:t>			- Windev</a:t>
            </a:r>
          </a:p>
          <a:p>
            <a:pPr marL="0" indent="0">
              <a:buNone/>
            </a:pPr>
            <a:r>
              <a:rPr lang="fr-FR" dirty="0" smtClean="0"/>
              <a:t>			- Adelia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/>
              <a:t>UML : 	- Argo UML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- BOUML</a:t>
            </a:r>
          </a:p>
          <a:p>
            <a:pPr marL="0" indent="0">
              <a:buNone/>
            </a:pPr>
            <a:r>
              <a:rPr lang="fr-FR" dirty="0" smtClean="0"/>
              <a:t>			- Open ModelSphere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7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11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Qu’est-ce que c’est ?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PowerAMC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Ses concurrents</a:t>
            </a:r>
          </a:p>
          <a:p>
            <a:endParaRPr lang="fr-FR" dirty="0" smtClean="0"/>
          </a:p>
        </p:txBody>
      </p:sp>
      <p:pic>
        <p:nvPicPr>
          <p:cNvPr id="4098" name="Picture 2" descr="http://www.bbpenergie.ca/skins/default/images/photos/conce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46" y="2438288"/>
            <a:ext cx="5915025" cy="3238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153228"/>
            <a:ext cx="10721920" cy="1442674"/>
          </a:xfrm>
        </p:spPr>
        <p:txBody>
          <a:bodyPr/>
          <a:lstStyle/>
          <a:p>
            <a:r>
              <a:rPr lang="fr-FR" i="1" dirty="0" smtClean="0">
                <a:solidFill>
                  <a:schemeClr val="accent5">
                    <a:lumMod val="75000"/>
                  </a:schemeClr>
                </a:solidFill>
              </a:rPr>
              <a:t>Qu’est-ce que c’est?</a:t>
            </a:r>
            <a:endParaRPr lang="fr-FR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IDE = Environnement de Développement Intégré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Un IDE de conception est donc un logiciel permettant de concevoir </a:t>
            </a:r>
          </a:p>
          <a:p>
            <a:pPr marL="0" indent="0" algn="just">
              <a:buNone/>
            </a:pPr>
            <a:r>
              <a:rPr lang="fr-FR" dirty="0" smtClean="0"/>
              <a:t>le squelette de son application, la partie « Spécification ».</a:t>
            </a:r>
          </a:p>
        </p:txBody>
      </p:sp>
    </p:spTree>
    <p:extLst>
      <p:ext uri="{BB962C8B-B14F-4D97-AF65-F5344CB8AC3E}">
        <p14:creationId xmlns:p14="http://schemas.microsoft.com/office/powerpoint/2010/main" val="15258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338" y="2193444"/>
            <a:ext cx="9956800" cy="39513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/>
              <a:t>Permet l'analyse </a:t>
            </a:r>
            <a:r>
              <a:rPr lang="fr-FR" sz="1800" dirty="0"/>
              <a:t>et </a:t>
            </a:r>
            <a:r>
              <a:rPr lang="fr-FR" sz="1800" dirty="0" smtClean="0"/>
              <a:t>la </a:t>
            </a:r>
            <a:r>
              <a:rPr lang="fr-FR" sz="1800" dirty="0"/>
              <a:t>conception d'applications </a:t>
            </a:r>
            <a:r>
              <a:rPr lang="fr-FR" sz="1800" dirty="0" smtClean="0"/>
              <a:t>pour </a:t>
            </a:r>
            <a:r>
              <a:rPr lang="fr-FR" sz="1800" dirty="0"/>
              <a:t>la modélisation </a:t>
            </a:r>
            <a:r>
              <a:rPr lang="fr-FR" sz="1800" dirty="0" smtClean="0"/>
              <a:t>de projets informatiques, d’objets, de bases de données</a:t>
            </a:r>
          </a:p>
          <a:p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/>
              <a:t>Répond </a:t>
            </a:r>
            <a:r>
              <a:rPr lang="fr-FR" sz="1800" dirty="0"/>
              <a:t>aux attentes à la fois des non-informaticiens occupant des postes de gestion et des informaticiens </a:t>
            </a:r>
            <a:r>
              <a:rPr lang="fr-FR" sz="1800" dirty="0" smtClean="0"/>
              <a:t>développeurs, chefs </a:t>
            </a:r>
            <a:r>
              <a:rPr lang="fr-FR" sz="1800" dirty="0"/>
              <a:t>de </a:t>
            </a:r>
            <a:r>
              <a:rPr lang="fr-FR" sz="1800" dirty="0" smtClean="0"/>
              <a:t>projet, concepteurs de bases de données… </a:t>
            </a:r>
          </a:p>
          <a:p>
            <a:endParaRPr lang="fr-F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/>
              <a:t>Principales fonctionnalités : modélisation par les méthodes d’analyse MERISE ou UML puis génération de code.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Avantage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/>
              <a:t>Merise : Comme en MDD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/>
              <a:t>UML : utilisé avec la Programmation Orientée Objet.</a:t>
            </a:r>
          </a:p>
          <a:p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endParaRPr lang="fr-FR" sz="1400" dirty="0"/>
          </a:p>
          <a:p>
            <a:endParaRPr lang="fr-FR" sz="800" dirty="0"/>
          </a:p>
        </p:txBody>
      </p:sp>
      <p:pic>
        <p:nvPicPr>
          <p:cNvPr id="1028" name="Picture 4" descr="http://www.cosmos-consulting.fr/wp-content/uploads/2014/05/PowerA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2" y="402667"/>
            <a:ext cx="3619990" cy="12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569" y="467167"/>
            <a:ext cx="9956800" cy="408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PowerAMC permet de réaliser </a:t>
            </a:r>
            <a:r>
              <a:rPr lang="fr-FR" sz="1800" dirty="0" smtClean="0"/>
              <a:t>plusieurs </a:t>
            </a:r>
            <a:r>
              <a:rPr lang="fr-FR" sz="1800" dirty="0"/>
              <a:t>types de modèles informatiques.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4" b="8547"/>
          <a:stretch/>
        </p:blipFill>
        <p:spPr>
          <a:xfrm>
            <a:off x="435267" y="1331913"/>
            <a:ext cx="3047531" cy="428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Paul\Desktop\Modè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59" y="1331914"/>
            <a:ext cx="7923017" cy="428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8" y="978794"/>
            <a:ext cx="11859505" cy="5357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3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4" y="566671"/>
            <a:ext cx="11864216" cy="5844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2" y="489397"/>
            <a:ext cx="11671748" cy="5460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8" y="386365"/>
            <a:ext cx="11859800" cy="5743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328</TotalTime>
  <Words>161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Les IDE de Conception</vt:lpstr>
      <vt:lpstr>SOMMAIRE</vt:lpstr>
      <vt:lpstr>Qu’est-ce que c’est?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concurrents</vt:lpstr>
      <vt:lpstr>Merci pour votre attention</vt:lpstr>
    </vt:vector>
  </TitlesOfParts>
  <Company>Universite Lyon1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de conception</dc:title>
  <dc:creator>Paul</dc:creator>
  <cp:lastModifiedBy>Paul</cp:lastModifiedBy>
  <cp:revision>26</cp:revision>
  <dcterms:created xsi:type="dcterms:W3CDTF">2015-03-16T08:00:40Z</dcterms:created>
  <dcterms:modified xsi:type="dcterms:W3CDTF">2015-03-26T07:19:50Z</dcterms:modified>
</cp:coreProperties>
</file>