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embeddedFontLst>
    <p:embeddedFont>
      <p:font typeface="Lily Script One" panose="020B0604020202020204" charset="0"/>
      <p:regular r:id="rId15"/>
    </p:embeddedFont>
    <p:embeddedFont>
      <p:font typeface="Cabin" panose="020B0604020202020204" charset="0"/>
      <p:regular r:id="rId16"/>
      <p:bold r:id="rId17"/>
      <p:italic r:id="rId18"/>
      <p:boldItalic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74" autoAdjust="0"/>
    <p:restoredTop sz="74170" autoAdjust="0"/>
  </p:normalViewPr>
  <p:slideViewPr>
    <p:cSldViewPr snapToGrid="0">
      <p:cViewPr varScale="1">
        <p:scale>
          <a:sx n="54" d="100"/>
          <a:sy n="54" d="100"/>
        </p:scale>
        <p:origin x="147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r>
              <a:rPr lang="fr-FR"/>
              <a:t>Bonjour,</a:t>
            </a:r>
          </a:p>
          <a:p>
            <a:pPr lvl="0">
              <a:spcBef>
                <a:spcPts val="0"/>
              </a:spcBef>
              <a:buNone/>
            </a:pPr>
            <a:r>
              <a:rPr lang="fr-FR"/>
              <a:t>Nous allons vous présenter le principe du Maquettage.</a:t>
            </a:r>
          </a:p>
        </p:txBody>
      </p:sp>
      <p:sp>
        <p:nvSpPr>
          <p:cNvPr id="98" name="Shape 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Shape 17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3" name="Shape 17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fr-FR" dirty="0"/>
              <a:t>Voici donc une liste non exhaustive des différents logiciels de maquettages, ils ont </a:t>
            </a:r>
            <a:r>
              <a:rPr lang="fr-FR" dirty="0" err="1"/>
              <a:t>généralements</a:t>
            </a:r>
            <a:r>
              <a:rPr lang="fr-FR" dirty="0"/>
              <a:t> tous les même propriétés et utilisent souvent des formes crayonnées en noir et blanc pour rester neutre et ne pas impacter la subjectivité des utilisateurs.</a:t>
            </a:r>
          </a:p>
          <a:p>
            <a:pPr lvl="0">
              <a:spcBef>
                <a:spcPts val="0"/>
              </a:spcBef>
              <a:buNone/>
            </a:pPr>
            <a:r>
              <a:rPr lang="fr-FR" dirty="0"/>
              <a:t>Vous pouvez observez juste ici le logiciel </a:t>
            </a:r>
            <a:r>
              <a:rPr lang="fr-FR" dirty="0" err="1"/>
              <a:t>WireFrame</a:t>
            </a:r>
            <a:r>
              <a:rPr lang="fr-FR" dirty="0"/>
              <a:t> </a:t>
            </a:r>
            <a:r>
              <a:rPr lang="fr-FR" dirty="0" err="1"/>
              <a:t>Sketcher</a:t>
            </a:r>
            <a:r>
              <a:rPr lang="fr-FR" dirty="0"/>
              <a:t>, qui vous donne une idée de général de l’aspect visuel d’un logiciel de maquettage.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Shape 1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1" name="Shape 18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Shape 18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8" name="Shape 18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Shape 104"/>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r>
              <a:rPr lang="fr-FR"/>
              <a:t>Cette présentation sera divisé en plusieurs parties,</a:t>
            </a:r>
          </a:p>
          <a:p>
            <a:pPr lvl="0">
              <a:spcBef>
                <a:spcPts val="0"/>
              </a:spcBef>
              <a:buNone/>
            </a:pPr>
            <a:r>
              <a:rPr lang="fr-FR"/>
              <a:t>Tout d’abord nous vous présenterons brièvement le principe du maquettage avec sa définition, par la suite nous vous listerons les différents grands type de maquettage puis viendra les outils avec lesquels vous pourrez réaliser cela.</a:t>
            </a:r>
          </a:p>
          <a:p>
            <a:pPr lvl="0">
              <a:spcBef>
                <a:spcPts val="0"/>
              </a:spcBef>
              <a:buNone/>
            </a:pPr>
            <a:r>
              <a:rPr lang="fr-FR"/>
              <a:t>Nous finirons cela sur une brève conclusion sur l’intérêt du maquettage et débattrons avec vous selon vos questions.</a:t>
            </a:r>
          </a:p>
        </p:txBody>
      </p:sp>
      <p:sp>
        <p:nvSpPr>
          <p:cNvPr id="105" name="Shape 10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r>
              <a:rPr lang="fr-FR" b="1"/>
              <a:t>En ergonomie, le maquettage/ prototypage consiste à simuler l’interface d’un produit, de façon complète ou partielle, afin d’obtenir des informations sur l’interaction des utilisateurs avec le futur produit </a:t>
            </a:r>
          </a:p>
          <a:p>
            <a:pPr marL="457200" lvl="0" indent="0">
              <a:spcBef>
                <a:spcPts val="0"/>
              </a:spcBef>
              <a:buNone/>
            </a:pPr>
            <a:r>
              <a:rPr lang="fr-FR"/>
              <a:t>• Effectué suffisamment tôt, le prototypage permet de détecter les problèmes d’utilisabilité et de vérifier les besoins des utilisateurs avant le codage complet. </a:t>
            </a:r>
          </a:p>
          <a:p>
            <a:pPr lvl="0" indent="457200">
              <a:spcBef>
                <a:spcPts val="0"/>
              </a:spcBef>
              <a:buNone/>
            </a:pPr>
            <a:r>
              <a:rPr lang="fr-FR"/>
              <a:t>• Cela favorise l’optimisation du processus et des coûts de développement</a:t>
            </a:r>
          </a:p>
        </p:txBody>
      </p:sp>
      <p:sp>
        <p:nvSpPr>
          <p:cNvPr id="112" name="Shape 11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1" name="Shape 12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fr-FR"/>
              <a:t>Il y a donc 4 critères dans lesquels on peut regrouper les types de maquettes.</a:t>
            </a:r>
          </a:p>
          <a:p>
            <a:pPr marL="457200" lvl="0" indent="-228600" rtl="0">
              <a:spcBef>
                <a:spcPts val="0"/>
              </a:spcBef>
              <a:buChar char="-"/>
            </a:pPr>
            <a:r>
              <a:rPr lang="fr-FR"/>
              <a:t>La pérennité, dans laquelle le but sera de produire des maquettes qui serviront dans le temps, pour se donner un avis, confirmer une idée ou bien servir de base pour la réalisation futur de maquette “finale” après comparaison entre plusieurs idées.</a:t>
            </a:r>
          </a:p>
          <a:p>
            <a:pPr marL="457200" lvl="0" indent="-228600" rtl="0">
              <a:spcBef>
                <a:spcPts val="0"/>
              </a:spcBef>
              <a:buChar char="-"/>
            </a:pPr>
            <a:r>
              <a:rPr lang="fr-FR"/>
              <a:t>L'interactivité, dans lequel on réalise des maquettes qui serviront à se donner un avis complet sur un fonction de l’application ou de manière plus globale</a:t>
            </a:r>
          </a:p>
          <a:p>
            <a:pPr marL="457200" lvl="0" indent="-228600" rtl="0">
              <a:spcBef>
                <a:spcPts val="0"/>
              </a:spcBef>
              <a:buChar char="-"/>
            </a:pPr>
            <a:r>
              <a:rPr lang="fr-FR"/>
              <a:t>Les maquettes dites ‘support’, représentant simplement des fonctions de l’applications sur des supports différents.</a:t>
            </a:r>
          </a:p>
          <a:p>
            <a:pPr marL="457200" lvl="0" indent="-228600">
              <a:spcBef>
                <a:spcPts val="0"/>
              </a:spcBef>
              <a:buChar char="-"/>
            </a:pPr>
            <a:r>
              <a:rPr lang="fr-FR">
                <a:solidFill>
                  <a:schemeClr val="dk1"/>
                </a:solidFill>
              </a:rPr>
              <a:t>Et enfin, Le degré de fidélité, ici, c’est l’utilisateur qui sera mis au centre de la maquette sur laquelle il pourra effectuer des tests.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Shape 12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8" name="Shape 12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lnSpc>
                <a:spcPct val="115000"/>
              </a:lnSpc>
              <a:spcBef>
                <a:spcPts val="0"/>
              </a:spcBef>
              <a:buClr>
                <a:schemeClr val="dk1"/>
              </a:buClr>
              <a:buSzPct val="100000"/>
              <a:buFont typeface="Arial"/>
              <a:buNone/>
            </a:pPr>
            <a:r>
              <a:rPr lang="fr-FR">
                <a:solidFill>
                  <a:schemeClr val="dk1"/>
                </a:solidFill>
              </a:rPr>
              <a:t>- Le maquettage « jetable » est utilisé pour tester certains aspects de l’application, sans but de récupération pour l’application finale. </a:t>
            </a:r>
          </a:p>
          <a:p>
            <a:pPr lvl="0">
              <a:lnSpc>
                <a:spcPct val="115000"/>
              </a:lnSpc>
              <a:spcBef>
                <a:spcPts val="0"/>
              </a:spcBef>
              <a:buClr>
                <a:schemeClr val="dk1"/>
              </a:buClr>
              <a:buSzPct val="100000"/>
              <a:buFont typeface="Arial"/>
              <a:buNone/>
            </a:pPr>
            <a:r>
              <a:rPr lang="fr-FR">
                <a:solidFill>
                  <a:schemeClr val="dk1"/>
                </a:solidFill>
              </a:rPr>
              <a:t>- Le maquettage« itératif » développe plusieurs versions successives d’une interface qui serviront de base à l’application finale.</a:t>
            </a:r>
          </a:p>
          <a:p>
            <a:pPr lvl="0">
              <a:lnSpc>
                <a:spcPct val="115000"/>
              </a:lnSpc>
              <a:spcBef>
                <a:spcPts val="0"/>
              </a:spcBef>
              <a:buClr>
                <a:schemeClr val="dk1"/>
              </a:buClr>
              <a:buSzPct val="100000"/>
              <a:buFont typeface="Arial"/>
              <a:buNone/>
            </a:pPr>
            <a:r>
              <a:rPr lang="fr-FR">
                <a:solidFill>
                  <a:schemeClr val="dk1"/>
                </a:solidFill>
              </a:rPr>
              <a:t>- Le maquettage« incrémental » consiste à développer et tester progressivement différentes parties de l’application, jusqu’à sa réalisation complète.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Shape 13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8" name="Shape 13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fr-FR"/>
              <a:t>Le Quick and dirty (=rapide et sale) est une méthode qu’on pourra classifié comme jetable, mais dont la réalisation  ignore ou contourne les problèmes (workaround), d’une maquette. C’est une solution qui permet d’atteindre un résultat sans avoir à créer de maquettes complexes et en se contentant de créer par exemple des schémas basiques tout en ignorant certaines contraintes.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7" name="Shape 14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lnSpc>
                <a:spcPct val="115000"/>
              </a:lnSpc>
              <a:spcBef>
                <a:spcPts val="0"/>
              </a:spcBef>
              <a:buClr>
                <a:schemeClr val="dk1"/>
              </a:buClr>
              <a:buSzPct val="100000"/>
              <a:buFont typeface="Arial"/>
              <a:buNone/>
            </a:pPr>
            <a:r>
              <a:rPr lang="fr-FR">
                <a:solidFill>
                  <a:schemeClr val="dk1"/>
                </a:solidFill>
              </a:rPr>
              <a:t> • Le maquettage« statique » (ou horizontal) présente une vision globale de l’interface, mais sans permettre d’interaction directe avec l’utilisateur. </a:t>
            </a:r>
          </a:p>
          <a:p>
            <a:pPr lvl="0">
              <a:lnSpc>
                <a:spcPct val="115000"/>
              </a:lnSpc>
              <a:spcBef>
                <a:spcPts val="0"/>
              </a:spcBef>
              <a:buClr>
                <a:schemeClr val="dk1"/>
              </a:buClr>
              <a:buSzPct val="100000"/>
              <a:buFont typeface="Arial"/>
              <a:buNone/>
            </a:pPr>
            <a:r>
              <a:rPr lang="fr-FR">
                <a:solidFill>
                  <a:schemeClr val="dk1"/>
                </a:solidFill>
              </a:rPr>
              <a:t> • Le maquettage« interactif » (ou vertical) couvre seulement certains aspects mais de façon complète et opérationnelle.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Shape 15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5" name="Shape 15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lnSpc>
                <a:spcPct val="115000"/>
              </a:lnSpc>
              <a:spcBef>
                <a:spcPts val="0"/>
              </a:spcBef>
              <a:buNone/>
            </a:pPr>
            <a:r>
              <a:rPr lang="fr-FR">
                <a:solidFill>
                  <a:schemeClr val="dk1"/>
                </a:solidFill>
              </a:rPr>
              <a:t>Maquettage papier : Présenté sur papier, les différents écrans sont esquissés présentant le positionnement des zones fonctionnelles principales. </a:t>
            </a:r>
          </a:p>
          <a:p>
            <a:pPr lvl="0" rtl="0">
              <a:lnSpc>
                <a:spcPct val="115000"/>
              </a:lnSpc>
              <a:spcBef>
                <a:spcPts val="0"/>
              </a:spcBef>
              <a:buNone/>
            </a:pPr>
            <a:r>
              <a:rPr lang="fr-FR">
                <a:solidFill>
                  <a:schemeClr val="dk1"/>
                </a:solidFill>
              </a:rPr>
              <a:t>Maquettage vidéo :  très proche du maquettage papier dans sa fonctionnalité, ce maquettage est réalisé en filmant le fonctionnement de l’interface</a:t>
            </a:r>
          </a:p>
          <a:p>
            <a:pPr lvl="0">
              <a:lnSpc>
                <a:spcPct val="115000"/>
              </a:lnSpc>
              <a:spcBef>
                <a:spcPts val="0"/>
              </a:spcBef>
              <a:buClr>
                <a:schemeClr val="dk1"/>
              </a:buClr>
              <a:buSzPct val="100000"/>
              <a:buFont typeface="Arial"/>
              <a:buNone/>
            </a:pPr>
            <a:r>
              <a:rPr lang="fr-FR">
                <a:solidFill>
                  <a:schemeClr val="dk1"/>
                </a:solidFill>
              </a:rPr>
              <a:t>Maquettage électronique : le maquettage est présenté sur écran, sous forme statique ou interactive.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Shape 1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6" name="Shape 16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lnSpc>
                <a:spcPct val="115000"/>
              </a:lnSpc>
              <a:spcBef>
                <a:spcPts val="0"/>
              </a:spcBef>
              <a:buNone/>
            </a:pPr>
            <a:r>
              <a:rPr lang="fr-FR" dirty="0">
                <a:solidFill>
                  <a:schemeClr val="dk1"/>
                </a:solidFill>
              </a:rPr>
              <a:t>Basse fidélité :  Facilite l’implication et la concentration de l’utilisateur sur les aspects fonctionnels, Peut être fait en cours de test , Rapide, Peu coûteux, permet de tester tôt , pas besoin de compétence. Exemple du zoning où on crée</a:t>
            </a:r>
            <a:r>
              <a:rPr lang="fr-FR" baseline="0" dirty="0">
                <a:solidFill>
                  <a:schemeClr val="dk1"/>
                </a:solidFill>
              </a:rPr>
              <a:t> une maquette avec des blocs titre, article…</a:t>
            </a:r>
            <a:r>
              <a:rPr lang="fr-FR" dirty="0">
                <a:solidFill>
                  <a:schemeClr val="dk1"/>
                </a:solidFill>
              </a:rPr>
              <a:t> Utilisé pour discuter autour du projet.</a:t>
            </a:r>
          </a:p>
          <a:p>
            <a:pPr lvl="0">
              <a:lnSpc>
                <a:spcPct val="115000"/>
              </a:lnSpc>
              <a:spcBef>
                <a:spcPts val="0"/>
              </a:spcBef>
              <a:buClr>
                <a:schemeClr val="dk1"/>
              </a:buClr>
              <a:buSzPct val="100000"/>
              <a:buFont typeface="Arial"/>
              <a:buNone/>
            </a:pPr>
            <a:r>
              <a:rPr lang="fr-FR" dirty="0">
                <a:solidFill>
                  <a:schemeClr val="dk1"/>
                </a:solidFill>
              </a:rPr>
              <a:t>Le maquettage « haute fidélité » : il s’agit d’un maquettage interactif, sur ordinateur, qui présente un aspect graphique très proche de l’interface finale. Offre à l’utilisateur une vision réaliste de l’interface même si tout n’est pas intégralement implémenté. Utilisé pour vendre son projet à des investisseurs.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Shape 14"/>
        <p:cNvGrpSpPr/>
        <p:nvPr/>
      </p:nvGrpSpPr>
      <p:grpSpPr>
        <a:xfrm>
          <a:off x="0" y="0"/>
          <a:ext cx="0" cy="0"/>
          <a:chOff x="0" y="0"/>
          <a:chExt cx="0" cy="0"/>
        </a:xfrm>
      </p:grpSpPr>
      <p:sp>
        <p:nvSpPr>
          <p:cNvPr id="15" name="Shape 15"/>
          <p:cNvSpPr txBox="1">
            <a:spLocks noGrp="1"/>
          </p:cNvSpPr>
          <p:nvPr>
            <p:ph type="ctrTitle"/>
          </p:nvPr>
        </p:nvSpPr>
        <p:spPr>
          <a:xfrm>
            <a:off x="2417778" y="802297"/>
            <a:ext cx="8637072" cy="2541430"/>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bin"/>
              <a:buNone/>
              <a:defRPr sz="6600" b="0" i="0" u="none" strike="noStrike" cap="none">
                <a:solidFill>
                  <a:schemeClr val="dk1"/>
                </a:solidFill>
                <a:latin typeface="Cabin"/>
                <a:ea typeface="Cabin"/>
                <a:cs typeface="Cabin"/>
                <a:sym typeface="Cabi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6" name="Shape 16"/>
          <p:cNvSpPr txBox="1">
            <a:spLocks noGrp="1"/>
          </p:cNvSpPr>
          <p:nvPr>
            <p:ph type="subTitle" idx="1"/>
          </p:nvPr>
        </p:nvSpPr>
        <p:spPr>
          <a:xfrm>
            <a:off x="2417780" y="3531203"/>
            <a:ext cx="8637072" cy="977621"/>
          </a:xfrm>
          <a:prstGeom prst="rect">
            <a:avLst/>
          </a:prstGeom>
          <a:noFill/>
          <a:ln>
            <a:noFill/>
          </a:ln>
        </p:spPr>
        <p:txBody>
          <a:bodyPr lIns="91425" tIns="91425" rIns="91425" bIns="91425" anchor="t" anchorCtr="0"/>
          <a:lstStyle>
            <a:lvl1pPr marL="0" marR="0" lvl="0" indent="0" algn="l" rtl="0">
              <a:lnSpc>
                <a:spcPct val="120000"/>
              </a:lnSpc>
              <a:spcBef>
                <a:spcPts val="1000"/>
              </a:spcBef>
              <a:buClr>
                <a:schemeClr val="accent1"/>
              </a:buClr>
              <a:buFont typeface="Arial"/>
              <a:buNone/>
              <a:defRPr sz="1800" b="0" i="0" u="none" strike="noStrike" cap="none">
                <a:solidFill>
                  <a:schemeClr val="dk1"/>
                </a:solidFill>
                <a:latin typeface="Cabin"/>
                <a:ea typeface="Cabin"/>
                <a:cs typeface="Cabin"/>
                <a:sym typeface="Cabin"/>
              </a:defRPr>
            </a:lvl1pPr>
            <a:lvl2pPr marL="457200" marR="0" lvl="1" indent="0" algn="ctr" rtl="0">
              <a:lnSpc>
                <a:spcPct val="120000"/>
              </a:lnSpc>
              <a:spcBef>
                <a:spcPts val="500"/>
              </a:spcBef>
              <a:buClr>
                <a:schemeClr val="accent1"/>
              </a:buClr>
              <a:buFont typeface="Arial"/>
              <a:buNone/>
              <a:defRPr sz="1800" b="0" i="0" u="none" strike="noStrike" cap="none">
                <a:solidFill>
                  <a:schemeClr val="dk1"/>
                </a:solidFill>
                <a:latin typeface="Cabin"/>
                <a:ea typeface="Cabin"/>
                <a:cs typeface="Cabin"/>
                <a:sym typeface="Cabin"/>
              </a:defRPr>
            </a:lvl2pPr>
            <a:lvl3pPr marL="914400" marR="0" lvl="2" indent="0" algn="ctr" rtl="0">
              <a:lnSpc>
                <a:spcPct val="120000"/>
              </a:lnSpc>
              <a:spcBef>
                <a:spcPts val="500"/>
              </a:spcBef>
              <a:buClr>
                <a:schemeClr val="accent1"/>
              </a:buClr>
              <a:buFont typeface="Arial"/>
              <a:buNone/>
              <a:defRPr sz="1800" b="0" i="0" u="none" strike="noStrike" cap="none">
                <a:solidFill>
                  <a:schemeClr val="dk1"/>
                </a:solidFill>
                <a:latin typeface="Cabin"/>
                <a:ea typeface="Cabin"/>
                <a:cs typeface="Cabin"/>
                <a:sym typeface="Cabin"/>
              </a:defRPr>
            </a:lvl3pPr>
            <a:lvl4pPr marL="1371600" marR="0" lvl="3" indent="0" algn="ctr" rtl="0">
              <a:lnSpc>
                <a:spcPct val="120000"/>
              </a:lnSpc>
              <a:spcBef>
                <a:spcPts val="500"/>
              </a:spcBef>
              <a:buClr>
                <a:schemeClr val="accent1"/>
              </a:buClr>
              <a:buFont typeface="Arial"/>
              <a:buNone/>
              <a:defRPr sz="1600" b="0" i="0" u="none" strike="noStrike" cap="none">
                <a:solidFill>
                  <a:schemeClr val="dk1"/>
                </a:solidFill>
                <a:latin typeface="Cabin"/>
                <a:ea typeface="Cabin"/>
                <a:cs typeface="Cabin"/>
                <a:sym typeface="Cabin"/>
              </a:defRPr>
            </a:lvl4pPr>
            <a:lvl5pPr marL="1828800" marR="0" lvl="4" indent="0" algn="ctr" rtl="0">
              <a:lnSpc>
                <a:spcPct val="120000"/>
              </a:lnSpc>
              <a:spcBef>
                <a:spcPts val="500"/>
              </a:spcBef>
              <a:buClr>
                <a:schemeClr val="accent1"/>
              </a:buClr>
              <a:buFont typeface="Arial"/>
              <a:buNone/>
              <a:defRPr sz="1600" b="0" i="0" u="none" strike="noStrike" cap="none">
                <a:solidFill>
                  <a:schemeClr val="dk1"/>
                </a:solidFill>
                <a:latin typeface="Cabin"/>
                <a:ea typeface="Cabin"/>
                <a:cs typeface="Cabin"/>
                <a:sym typeface="Cabin"/>
              </a:defRPr>
            </a:lvl5pPr>
            <a:lvl6pPr marL="2286000" marR="0" lvl="5" indent="0" algn="ctr" rtl="0">
              <a:lnSpc>
                <a:spcPct val="120000"/>
              </a:lnSpc>
              <a:spcBef>
                <a:spcPts val="500"/>
              </a:spcBef>
              <a:buClr>
                <a:schemeClr val="accent1"/>
              </a:buClr>
              <a:buFont typeface="Arial"/>
              <a:buNone/>
              <a:defRPr sz="1600" b="0" i="0" u="none" strike="noStrike" cap="none">
                <a:solidFill>
                  <a:schemeClr val="dk1"/>
                </a:solidFill>
                <a:latin typeface="Cabin"/>
                <a:ea typeface="Cabin"/>
                <a:cs typeface="Cabin"/>
                <a:sym typeface="Cabin"/>
              </a:defRPr>
            </a:lvl6pPr>
            <a:lvl7pPr marL="2743200" marR="0" lvl="6" indent="0" algn="ctr" rtl="0">
              <a:lnSpc>
                <a:spcPct val="120000"/>
              </a:lnSpc>
              <a:spcBef>
                <a:spcPts val="500"/>
              </a:spcBef>
              <a:buClr>
                <a:schemeClr val="accent1"/>
              </a:buClr>
              <a:buFont typeface="Arial"/>
              <a:buNone/>
              <a:defRPr sz="1600" b="0" i="0" u="none" strike="noStrike" cap="none">
                <a:solidFill>
                  <a:schemeClr val="dk1"/>
                </a:solidFill>
                <a:latin typeface="Cabin"/>
                <a:ea typeface="Cabin"/>
                <a:cs typeface="Cabin"/>
                <a:sym typeface="Cabin"/>
              </a:defRPr>
            </a:lvl7pPr>
            <a:lvl8pPr marL="3200400" marR="0" lvl="7" indent="0" algn="ctr" rtl="0">
              <a:lnSpc>
                <a:spcPct val="120000"/>
              </a:lnSpc>
              <a:spcBef>
                <a:spcPts val="500"/>
              </a:spcBef>
              <a:buClr>
                <a:schemeClr val="accent1"/>
              </a:buClr>
              <a:buFont typeface="Arial"/>
              <a:buNone/>
              <a:defRPr sz="1600" b="0" i="0" u="none" strike="noStrike" cap="none">
                <a:solidFill>
                  <a:schemeClr val="dk1"/>
                </a:solidFill>
                <a:latin typeface="Cabin"/>
                <a:ea typeface="Cabin"/>
                <a:cs typeface="Cabin"/>
                <a:sym typeface="Cabin"/>
              </a:defRPr>
            </a:lvl8pPr>
            <a:lvl9pPr marL="3657600" marR="0" lvl="8" indent="0" algn="ctr" rtl="0">
              <a:lnSpc>
                <a:spcPct val="120000"/>
              </a:lnSpc>
              <a:spcBef>
                <a:spcPts val="500"/>
              </a:spcBef>
              <a:buClr>
                <a:schemeClr val="accent1"/>
              </a:buClr>
              <a:buFont typeface="Arial"/>
              <a:buNone/>
              <a:defRPr sz="1600" b="0" i="0" u="none" strike="noStrike" cap="none">
                <a:solidFill>
                  <a:schemeClr val="dk1"/>
                </a:solidFill>
                <a:latin typeface="Cabin"/>
                <a:ea typeface="Cabin"/>
                <a:cs typeface="Cabin"/>
                <a:sym typeface="Cabin"/>
              </a:defRPr>
            </a:lvl9pPr>
          </a:lstStyle>
          <a:p>
            <a:endParaRPr/>
          </a:p>
        </p:txBody>
      </p:sp>
      <p:sp>
        <p:nvSpPr>
          <p:cNvPr id="17" name="Shape 17"/>
          <p:cNvSpPr txBox="1">
            <a:spLocks noGrp="1"/>
          </p:cNvSpPr>
          <p:nvPr>
            <p:ph type="dt" idx="10"/>
          </p:nvPr>
        </p:nvSpPr>
        <p:spPr>
          <a:xfrm>
            <a:off x="7554138" y="330369"/>
            <a:ext cx="3500715" cy="309201"/>
          </a:xfrm>
          <a:prstGeom prst="rect">
            <a:avLst/>
          </a:prstGeom>
          <a:noFill/>
          <a:ln>
            <a:noFill/>
          </a:ln>
        </p:spPr>
        <p:txBody>
          <a:bodyPr lIns="91425" tIns="91425" rIns="91425" bIns="91425" anchor="ctr" anchorCtr="0"/>
          <a:lstStyle>
            <a:lvl1pPr marL="0" marR="0" lvl="0" indent="0" algn="r" rtl="0">
              <a:spcBef>
                <a:spcPts val="0"/>
              </a:spcBef>
              <a:buNone/>
              <a:defRPr sz="1000" b="0" i="0" u="none" strike="noStrike" cap="none">
                <a:solidFill>
                  <a:srgbClr val="888888"/>
                </a:solidFill>
                <a:latin typeface="Cabin"/>
                <a:ea typeface="Cabin"/>
                <a:cs typeface="Cabin"/>
                <a:sym typeface="Cabin"/>
              </a:defRPr>
            </a:lvl1pPr>
            <a:lvl2pPr marL="457200" marR="0" lvl="1" indent="0" algn="l" rtl="0">
              <a:spcBef>
                <a:spcPts val="0"/>
              </a:spcBef>
              <a:buNone/>
              <a:defRPr sz="1800" b="0" i="0" u="none" strike="noStrike" cap="none">
                <a:solidFill>
                  <a:schemeClr val="dk1"/>
                </a:solidFill>
                <a:latin typeface="Cabin"/>
                <a:ea typeface="Cabin"/>
                <a:cs typeface="Cabin"/>
                <a:sym typeface="Cabin"/>
              </a:defRPr>
            </a:lvl2pPr>
            <a:lvl3pPr marL="914400" marR="0" lvl="2" indent="0" algn="l" rtl="0">
              <a:spcBef>
                <a:spcPts val="0"/>
              </a:spcBef>
              <a:buNone/>
              <a:defRPr sz="1800" b="0" i="0" u="none" strike="noStrike" cap="none">
                <a:solidFill>
                  <a:schemeClr val="dk1"/>
                </a:solidFill>
                <a:latin typeface="Cabin"/>
                <a:ea typeface="Cabin"/>
                <a:cs typeface="Cabin"/>
                <a:sym typeface="Cabin"/>
              </a:defRPr>
            </a:lvl3pPr>
            <a:lvl4pPr marL="1371600" marR="0" lvl="3" indent="0" algn="l" rtl="0">
              <a:spcBef>
                <a:spcPts val="0"/>
              </a:spcBef>
              <a:buNone/>
              <a:defRPr sz="1800" b="0" i="0" u="none" strike="noStrike" cap="none">
                <a:solidFill>
                  <a:schemeClr val="dk1"/>
                </a:solidFill>
                <a:latin typeface="Cabin"/>
                <a:ea typeface="Cabin"/>
                <a:cs typeface="Cabin"/>
                <a:sym typeface="Cabin"/>
              </a:defRPr>
            </a:lvl4pPr>
            <a:lvl5pPr marL="1828800" marR="0" lvl="4" indent="0" algn="l" rtl="0">
              <a:spcBef>
                <a:spcPts val="0"/>
              </a:spcBef>
              <a:buNone/>
              <a:defRPr sz="1800" b="0" i="0" u="none" strike="noStrike" cap="none">
                <a:solidFill>
                  <a:schemeClr val="dk1"/>
                </a:solidFill>
                <a:latin typeface="Cabin"/>
                <a:ea typeface="Cabin"/>
                <a:cs typeface="Cabin"/>
                <a:sym typeface="Cabin"/>
              </a:defRPr>
            </a:lvl5pPr>
            <a:lvl6pPr marL="2286000" marR="0" lvl="5" indent="0" algn="l" rtl="0">
              <a:spcBef>
                <a:spcPts val="0"/>
              </a:spcBef>
              <a:buNone/>
              <a:defRPr sz="1800" b="0" i="0" u="none" strike="noStrike" cap="none">
                <a:solidFill>
                  <a:schemeClr val="dk1"/>
                </a:solidFill>
                <a:latin typeface="Cabin"/>
                <a:ea typeface="Cabin"/>
                <a:cs typeface="Cabin"/>
                <a:sym typeface="Cabin"/>
              </a:defRPr>
            </a:lvl6pPr>
            <a:lvl7pPr marL="2743200" marR="0" lvl="6" indent="0" algn="l" rtl="0">
              <a:spcBef>
                <a:spcPts val="0"/>
              </a:spcBef>
              <a:buNone/>
              <a:defRPr sz="1800" b="0" i="0" u="none" strike="noStrike" cap="none">
                <a:solidFill>
                  <a:schemeClr val="dk1"/>
                </a:solidFill>
                <a:latin typeface="Cabin"/>
                <a:ea typeface="Cabin"/>
                <a:cs typeface="Cabin"/>
                <a:sym typeface="Cabin"/>
              </a:defRPr>
            </a:lvl7pPr>
            <a:lvl8pPr marL="3200400" marR="0" lvl="7" indent="0" algn="l" rtl="0">
              <a:spcBef>
                <a:spcPts val="0"/>
              </a:spcBef>
              <a:buNone/>
              <a:defRPr sz="1800" b="0" i="0" u="none" strike="noStrike" cap="none">
                <a:solidFill>
                  <a:schemeClr val="dk1"/>
                </a:solidFill>
                <a:latin typeface="Cabin"/>
                <a:ea typeface="Cabin"/>
                <a:cs typeface="Cabin"/>
                <a:sym typeface="Cabin"/>
              </a:defRPr>
            </a:lvl8pPr>
            <a:lvl9pPr marL="3657600" marR="0" lvl="8" indent="0" algn="l" rtl="0">
              <a:spcBef>
                <a:spcPts val="0"/>
              </a:spcBef>
              <a:buNone/>
              <a:defRPr sz="1800" b="0" i="0" u="none" strike="noStrike" cap="none">
                <a:solidFill>
                  <a:schemeClr val="dk1"/>
                </a:solidFill>
                <a:latin typeface="Cabin"/>
                <a:ea typeface="Cabin"/>
                <a:cs typeface="Cabin"/>
                <a:sym typeface="Cabin"/>
              </a:defRPr>
            </a:lvl9pPr>
          </a:lstStyle>
          <a:p>
            <a:endParaRPr/>
          </a:p>
        </p:txBody>
      </p:sp>
      <p:sp>
        <p:nvSpPr>
          <p:cNvPr id="18" name="Shape 18"/>
          <p:cNvSpPr txBox="1">
            <a:spLocks noGrp="1"/>
          </p:cNvSpPr>
          <p:nvPr>
            <p:ph type="ftr" idx="11"/>
          </p:nvPr>
        </p:nvSpPr>
        <p:spPr>
          <a:xfrm>
            <a:off x="2416500" y="329307"/>
            <a:ext cx="4973914" cy="309201"/>
          </a:xfrm>
          <a:prstGeom prst="rect">
            <a:avLst/>
          </a:prstGeom>
          <a:noFill/>
          <a:ln>
            <a:noFill/>
          </a:ln>
        </p:spPr>
        <p:txBody>
          <a:bodyPr lIns="91425" tIns="91425" rIns="91425" bIns="91425" anchor="ctr" anchorCtr="0"/>
          <a:lstStyle>
            <a:lvl1pPr marL="0" marR="0" lvl="0" indent="0" algn="l" rtl="0">
              <a:spcBef>
                <a:spcPts val="0"/>
              </a:spcBef>
              <a:buNone/>
              <a:defRPr sz="1000" b="0" i="0" u="none" strike="noStrike" cap="none">
                <a:solidFill>
                  <a:srgbClr val="888888"/>
                </a:solidFill>
                <a:latin typeface="Cabin"/>
                <a:ea typeface="Cabin"/>
                <a:cs typeface="Cabin"/>
                <a:sym typeface="Cabin"/>
              </a:defRPr>
            </a:lvl1pPr>
            <a:lvl2pPr marL="457200" marR="0" lvl="1" indent="0" algn="l" rtl="0">
              <a:spcBef>
                <a:spcPts val="0"/>
              </a:spcBef>
              <a:buNone/>
              <a:defRPr sz="1800" b="0" i="0" u="none" strike="noStrike" cap="none">
                <a:solidFill>
                  <a:schemeClr val="dk1"/>
                </a:solidFill>
                <a:latin typeface="Cabin"/>
                <a:ea typeface="Cabin"/>
                <a:cs typeface="Cabin"/>
                <a:sym typeface="Cabin"/>
              </a:defRPr>
            </a:lvl2pPr>
            <a:lvl3pPr marL="914400" marR="0" lvl="2" indent="0" algn="l" rtl="0">
              <a:spcBef>
                <a:spcPts val="0"/>
              </a:spcBef>
              <a:buNone/>
              <a:defRPr sz="1800" b="0" i="0" u="none" strike="noStrike" cap="none">
                <a:solidFill>
                  <a:schemeClr val="dk1"/>
                </a:solidFill>
                <a:latin typeface="Cabin"/>
                <a:ea typeface="Cabin"/>
                <a:cs typeface="Cabin"/>
                <a:sym typeface="Cabin"/>
              </a:defRPr>
            </a:lvl3pPr>
            <a:lvl4pPr marL="1371600" marR="0" lvl="3" indent="0" algn="l" rtl="0">
              <a:spcBef>
                <a:spcPts val="0"/>
              </a:spcBef>
              <a:buNone/>
              <a:defRPr sz="1800" b="0" i="0" u="none" strike="noStrike" cap="none">
                <a:solidFill>
                  <a:schemeClr val="dk1"/>
                </a:solidFill>
                <a:latin typeface="Cabin"/>
                <a:ea typeface="Cabin"/>
                <a:cs typeface="Cabin"/>
                <a:sym typeface="Cabin"/>
              </a:defRPr>
            </a:lvl4pPr>
            <a:lvl5pPr marL="1828800" marR="0" lvl="4" indent="0" algn="l" rtl="0">
              <a:spcBef>
                <a:spcPts val="0"/>
              </a:spcBef>
              <a:buNone/>
              <a:defRPr sz="1800" b="0" i="0" u="none" strike="noStrike" cap="none">
                <a:solidFill>
                  <a:schemeClr val="dk1"/>
                </a:solidFill>
                <a:latin typeface="Cabin"/>
                <a:ea typeface="Cabin"/>
                <a:cs typeface="Cabin"/>
                <a:sym typeface="Cabin"/>
              </a:defRPr>
            </a:lvl5pPr>
            <a:lvl6pPr marL="2286000" marR="0" lvl="5" indent="0" algn="l" rtl="0">
              <a:spcBef>
                <a:spcPts val="0"/>
              </a:spcBef>
              <a:buNone/>
              <a:defRPr sz="1800" b="0" i="0" u="none" strike="noStrike" cap="none">
                <a:solidFill>
                  <a:schemeClr val="dk1"/>
                </a:solidFill>
                <a:latin typeface="Cabin"/>
                <a:ea typeface="Cabin"/>
                <a:cs typeface="Cabin"/>
                <a:sym typeface="Cabin"/>
              </a:defRPr>
            </a:lvl6pPr>
            <a:lvl7pPr marL="2743200" marR="0" lvl="6" indent="0" algn="l" rtl="0">
              <a:spcBef>
                <a:spcPts val="0"/>
              </a:spcBef>
              <a:buNone/>
              <a:defRPr sz="1800" b="0" i="0" u="none" strike="noStrike" cap="none">
                <a:solidFill>
                  <a:schemeClr val="dk1"/>
                </a:solidFill>
                <a:latin typeface="Cabin"/>
                <a:ea typeface="Cabin"/>
                <a:cs typeface="Cabin"/>
                <a:sym typeface="Cabin"/>
              </a:defRPr>
            </a:lvl7pPr>
            <a:lvl8pPr marL="3200400" marR="0" lvl="7" indent="0" algn="l" rtl="0">
              <a:spcBef>
                <a:spcPts val="0"/>
              </a:spcBef>
              <a:buNone/>
              <a:defRPr sz="1800" b="0" i="0" u="none" strike="noStrike" cap="none">
                <a:solidFill>
                  <a:schemeClr val="dk1"/>
                </a:solidFill>
                <a:latin typeface="Cabin"/>
                <a:ea typeface="Cabin"/>
                <a:cs typeface="Cabin"/>
                <a:sym typeface="Cabin"/>
              </a:defRPr>
            </a:lvl8pPr>
            <a:lvl9pPr marL="3657600" marR="0" lvl="8" indent="0" algn="l" rtl="0">
              <a:spcBef>
                <a:spcPts val="0"/>
              </a:spcBef>
              <a:buNone/>
              <a:defRPr sz="1800" b="0" i="0" u="none" strike="noStrike" cap="none">
                <a:solidFill>
                  <a:schemeClr val="dk1"/>
                </a:solidFill>
                <a:latin typeface="Cabin"/>
                <a:ea typeface="Cabin"/>
                <a:cs typeface="Cabin"/>
                <a:sym typeface="Cabin"/>
              </a:defRPr>
            </a:lvl9pPr>
          </a:lstStyle>
          <a:p>
            <a:endParaRPr/>
          </a:p>
        </p:txBody>
      </p:sp>
      <p:sp>
        <p:nvSpPr>
          <p:cNvPr id="19" name="Shape 19"/>
          <p:cNvSpPr txBox="1">
            <a:spLocks noGrp="1"/>
          </p:cNvSpPr>
          <p:nvPr>
            <p:ph type="sldNum" idx="12"/>
          </p:nvPr>
        </p:nvSpPr>
        <p:spPr>
          <a:xfrm>
            <a:off x="1437663" y="798972"/>
            <a:ext cx="811019" cy="503577"/>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fr-FR" sz="2800" b="0" i="0" u="none" strike="noStrike" cap="none">
                <a:solidFill>
                  <a:schemeClr val="accent1"/>
                </a:solidFill>
                <a:latin typeface="Cabin"/>
                <a:ea typeface="Cabin"/>
                <a:cs typeface="Cabin"/>
                <a:sym typeface="Cabin"/>
              </a:rPr>
              <a:t>‹N°›</a:t>
            </a:fld>
            <a:endParaRPr lang="fr-FR" sz="2800" b="0" i="0" u="none" strike="noStrike" cap="none">
              <a:solidFill>
                <a:schemeClr val="accent1"/>
              </a:solidFill>
              <a:latin typeface="Cabin"/>
              <a:ea typeface="Cabin"/>
              <a:cs typeface="Cabin"/>
              <a:sym typeface="Cabin"/>
            </a:endParaRPr>
          </a:p>
        </p:txBody>
      </p:sp>
      <p:cxnSp>
        <p:nvCxnSpPr>
          <p:cNvPr id="20" name="Shape 20"/>
          <p:cNvCxnSpPr/>
          <p:nvPr/>
        </p:nvCxnSpPr>
        <p:spPr>
          <a:xfrm>
            <a:off x="2417780" y="3528542"/>
            <a:ext cx="8637072" cy="0"/>
          </a:xfrm>
          <a:prstGeom prst="straightConnector1">
            <a:avLst/>
          </a:prstGeom>
          <a:noFill/>
          <a:ln w="31750" cap="flat" cmpd="sng">
            <a:solidFill>
              <a:schemeClr val="accent1"/>
            </a:solidFill>
            <a:prstDash val="solid"/>
            <a:round/>
            <a:headEnd type="none" w="med" len="med"/>
            <a:tailEnd type="none" w="med" len="med"/>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re et texte vertical">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1451579" y="804518"/>
            <a:ext cx="9603275" cy="1049235"/>
          </a:xfrm>
          <a:prstGeom prst="rect">
            <a:avLst/>
          </a:prstGeom>
          <a:noFill/>
          <a:ln>
            <a:noFill/>
          </a:ln>
        </p:spPr>
        <p:txBody>
          <a:bodyPr lIns="91425" tIns="91425" rIns="91425" bIns="91425" anchor="t" anchorCtr="0"/>
          <a:lstStyle>
            <a:lvl1pPr marL="0" marR="0" lvl="0" indent="0" algn="l" rtl="0">
              <a:lnSpc>
                <a:spcPct val="90000"/>
              </a:lnSpc>
              <a:spcBef>
                <a:spcPts val="0"/>
              </a:spcBef>
              <a:buClr>
                <a:schemeClr val="dk1"/>
              </a:buClr>
              <a:buFont typeface="Cabin"/>
              <a:buNone/>
              <a:defRPr sz="3200" b="0" i="0" u="none" strike="noStrike" cap="none">
                <a:solidFill>
                  <a:schemeClr val="dk1"/>
                </a:solidFill>
                <a:latin typeface="Cabin"/>
                <a:ea typeface="Cabin"/>
                <a:cs typeface="Cabin"/>
                <a:sym typeface="Cabi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4" name="Shape 84"/>
          <p:cNvSpPr txBox="1">
            <a:spLocks noGrp="1"/>
          </p:cNvSpPr>
          <p:nvPr>
            <p:ph type="body" idx="1"/>
          </p:nvPr>
        </p:nvSpPr>
        <p:spPr>
          <a:xfrm rot="5400000">
            <a:off x="4527909" y="-1060599"/>
            <a:ext cx="3450612" cy="9603275"/>
          </a:xfrm>
          <a:prstGeom prst="rect">
            <a:avLst/>
          </a:prstGeom>
          <a:noFill/>
          <a:ln>
            <a:noFill/>
          </a:ln>
        </p:spPr>
        <p:txBody>
          <a:bodyPr lIns="91425" tIns="91425" rIns="91425" bIns="91425" anchor="t" anchorCtr="0"/>
          <a:lstStyle>
            <a:lvl1pPr marL="228600" marR="0" lvl="0" indent="-101600" algn="l" rtl="0">
              <a:lnSpc>
                <a:spcPct val="120000"/>
              </a:lnSpc>
              <a:spcBef>
                <a:spcPts val="1000"/>
              </a:spcBef>
              <a:buClr>
                <a:schemeClr val="accent1"/>
              </a:buClr>
              <a:buSzPct val="100000"/>
              <a:buFont typeface="Arial"/>
              <a:buChar char="•"/>
              <a:defRPr sz="2000" b="0" i="0" u="none" strike="noStrike" cap="none">
                <a:solidFill>
                  <a:schemeClr val="dk1"/>
                </a:solidFill>
                <a:latin typeface="Cabin"/>
                <a:ea typeface="Cabin"/>
                <a:cs typeface="Cabin"/>
                <a:sym typeface="Cabin"/>
              </a:defRPr>
            </a:lvl1pPr>
            <a:lvl2pPr marL="685800" marR="0" lvl="1" indent="-114300" algn="l" rtl="0">
              <a:lnSpc>
                <a:spcPct val="120000"/>
              </a:lnSpc>
              <a:spcBef>
                <a:spcPts val="500"/>
              </a:spcBef>
              <a:buClr>
                <a:schemeClr val="accent1"/>
              </a:buClr>
              <a:buSzPct val="100000"/>
              <a:buFont typeface="Arial"/>
              <a:buChar char="•"/>
              <a:defRPr sz="1800" b="0" i="0" u="none" strike="noStrike" cap="none">
                <a:solidFill>
                  <a:schemeClr val="dk1"/>
                </a:solidFill>
                <a:latin typeface="Cabin"/>
                <a:ea typeface="Cabin"/>
                <a:cs typeface="Cabin"/>
                <a:sym typeface="Cabin"/>
              </a:defRPr>
            </a:lvl2pPr>
            <a:lvl3pPr marL="1143000" marR="0" lvl="2" indent="-127000" algn="l" rtl="0">
              <a:lnSpc>
                <a:spcPct val="120000"/>
              </a:lnSpc>
              <a:spcBef>
                <a:spcPts val="500"/>
              </a:spcBef>
              <a:buClr>
                <a:schemeClr val="accent1"/>
              </a:buClr>
              <a:buSzPct val="100000"/>
              <a:buFont typeface="Arial"/>
              <a:buChar char="•"/>
              <a:defRPr sz="1600" b="0" i="0" u="none" strike="noStrike" cap="none">
                <a:solidFill>
                  <a:schemeClr val="dk1"/>
                </a:solidFill>
                <a:latin typeface="Cabin"/>
                <a:ea typeface="Cabin"/>
                <a:cs typeface="Cabin"/>
                <a:sym typeface="Cabin"/>
              </a:defRPr>
            </a:lvl3pPr>
            <a:lvl4pPr marL="1600200" marR="0" lvl="3" indent="-139700" algn="l" rtl="0">
              <a:lnSpc>
                <a:spcPct val="120000"/>
              </a:lnSpc>
              <a:spcBef>
                <a:spcPts val="500"/>
              </a:spcBef>
              <a:buClr>
                <a:schemeClr val="accent1"/>
              </a:buClr>
              <a:buSzPct val="100000"/>
              <a:buFont typeface="Arial"/>
              <a:buChar char="•"/>
              <a:defRPr sz="1400" b="0" i="0" u="none" strike="noStrike" cap="none">
                <a:solidFill>
                  <a:schemeClr val="dk1"/>
                </a:solidFill>
                <a:latin typeface="Cabin"/>
                <a:ea typeface="Cabin"/>
                <a:cs typeface="Cabin"/>
                <a:sym typeface="Cabin"/>
              </a:defRPr>
            </a:lvl4pPr>
            <a:lvl5pPr marL="2057400" marR="0" lvl="4" indent="-152400" algn="l" rtl="0">
              <a:lnSpc>
                <a:spcPct val="120000"/>
              </a:lnSpc>
              <a:spcBef>
                <a:spcPts val="500"/>
              </a:spcBef>
              <a:buClr>
                <a:schemeClr val="accent1"/>
              </a:buClr>
              <a:buSzPct val="100000"/>
              <a:buFont typeface="Arial"/>
              <a:buChar char="•"/>
              <a:defRPr sz="1200" b="0" i="0" u="none" strike="noStrike" cap="none">
                <a:solidFill>
                  <a:schemeClr val="dk1"/>
                </a:solidFill>
                <a:latin typeface="Cabin"/>
                <a:ea typeface="Cabin"/>
                <a:cs typeface="Cabin"/>
                <a:sym typeface="Cabin"/>
              </a:defRPr>
            </a:lvl5pPr>
            <a:lvl6pPr marL="2514600" marR="0" lvl="5" indent="-152400" algn="l" rtl="0">
              <a:lnSpc>
                <a:spcPct val="120000"/>
              </a:lnSpc>
              <a:spcBef>
                <a:spcPts val="500"/>
              </a:spcBef>
              <a:buClr>
                <a:schemeClr val="accent1"/>
              </a:buClr>
              <a:buSzPct val="100000"/>
              <a:buFont typeface="Arial"/>
              <a:buChar char="•"/>
              <a:defRPr sz="1200" b="0" i="0" u="none" strike="noStrike" cap="none">
                <a:solidFill>
                  <a:schemeClr val="dk1"/>
                </a:solidFill>
                <a:latin typeface="Cabin"/>
                <a:ea typeface="Cabin"/>
                <a:cs typeface="Cabin"/>
                <a:sym typeface="Cabin"/>
              </a:defRPr>
            </a:lvl6pPr>
            <a:lvl7pPr marL="2971800" marR="0" lvl="6" indent="-152400" algn="l" rtl="0">
              <a:lnSpc>
                <a:spcPct val="120000"/>
              </a:lnSpc>
              <a:spcBef>
                <a:spcPts val="500"/>
              </a:spcBef>
              <a:buClr>
                <a:schemeClr val="accent1"/>
              </a:buClr>
              <a:buSzPct val="100000"/>
              <a:buFont typeface="Arial"/>
              <a:buChar char="•"/>
              <a:defRPr sz="1200" b="0" i="0" u="none" strike="noStrike" cap="none">
                <a:solidFill>
                  <a:schemeClr val="dk1"/>
                </a:solidFill>
                <a:latin typeface="Cabin"/>
                <a:ea typeface="Cabin"/>
                <a:cs typeface="Cabin"/>
                <a:sym typeface="Cabin"/>
              </a:defRPr>
            </a:lvl7pPr>
            <a:lvl8pPr marL="3429000" marR="0" lvl="7" indent="-152400" algn="l" rtl="0">
              <a:lnSpc>
                <a:spcPct val="120000"/>
              </a:lnSpc>
              <a:spcBef>
                <a:spcPts val="500"/>
              </a:spcBef>
              <a:buClr>
                <a:schemeClr val="accent1"/>
              </a:buClr>
              <a:buSzPct val="100000"/>
              <a:buFont typeface="Arial"/>
              <a:buChar char="•"/>
              <a:defRPr sz="1200" b="0" i="0" u="none" strike="noStrike" cap="none">
                <a:solidFill>
                  <a:schemeClr val="dk1"/>
                </a:solidFill>
                <a:latin typeface="Cabin"/>
                <a:ea typeface="Cabin"/>
                <a:cs typeface="Cabin"/>
                <a:sym typeface="Cabin"/>
              </a:defRPr>
            </a:lvl8pPr>
            <a:lvl9pPr marL="3886200" marR="0" lvl="8" indent="-152400" algn="l" rtl="0">
              <a:lnSpc>
                <a:spcPct val="120000"/>
              </a:lnSpc>
              <a:spcBef>
                <a:spcPts val="500"/>
              </a:spcBef>
              <a:buClr>
                <a:schemeClr val="accent1"/>
              </a:buClr>
              <a:buSzPct val="100000"/>
              <a:buFont typeface="Arial"/>
              <a:buChar char="•"/>
              <a:defRPr sz="1200" b="0" i="0" u="none" strike="noStrike" cap="none">
                <a:solidFill>
                  <a:schemeClr val="dk1"/>
                </a:solidFill>
                <a:latin typeface="Cabin"/>
                <a:ea typeface="Cabin"/>
                <a:cs typeface="Cabin"/>
                <a:sym typeface="Cabin"/>
              </a:defRPr>
            </a:lvl9pPr>
          </a:lstStyle>
          <a:p>
            <a:endParaRPr/>
          </a:p>
        </p:txBody>
      </p:sp>
      <p:sp>
        <p:nvSpPr>
          <p:cNvPr id="85" name="Shape 85"/>
          <p:cNvSpPr txBox="1">
            <a:spLocks noGrp="1"/>
          </p:cNvSpPr>
          <p:nvPr>
            <p:ph type="dt" idx="10"/>
          </p:nvPr>
        </p:nvSpPr>
        <p:spPr>
          <a:xfrm>
            <a:off x="7554138" y="330369"/>
            <a:ext cx="3500715" cy="309201"/>
          </a:xfrm>
          <a:prstGeom prst="rect">
            <a:avLst/>
          </a:prstGeom>
          <a:noFill/>
          <a:ln>
            <a:noFill/>
          </a:ln>
        </p:spPr>
        <p:txBody>
          <a:bodyPr lIns="91425" tIns="91425" rIns="91425" bIns="91425" anchor="ctr" anchorCtr="0"/>
          <a:lstStyle>
            <a:lvl1pPr marL="0" marR="0" lvl="0" indent="0" algn="r" rtl="0">
              <a:spcBef>
                <a:spcPts val="0"/>
              </a:spcBef>
              <a:buNone/>
              <a:defRPr sz="1000" b="0" i="0" u="none" strike="noStrike" cap="none">
                <a:solidFill>
                  <a:srgbClr val="888888"/>
                </a:solidFill>
                <a:latin typeface="Cabin"/>
                <a:ea typeface="Cabin"/>
                <a:cs typeface="Cabin"/>
                <a:sym typeface="Cabin"/>
              </a:defRPr>
            </a:lvl1pPr>
            <a:lvl2pPr marL="457200" marR="0" lvl="1" indent="0" algn="l" rtl="0">
              <a:spcBef>
                <a:spcPts val="0"/>
              </a:spcBef>
              <a:buNone/>
              <a:defRPr sz="1800" b="0" i="0" u="none" strike="noStrike" cap="none">
                <a:solidFill>
                  <a:schemeClr val="dk1"/>
                </a:solidFill>
                <a:latin typeface="Cabin"/>
                <a:ea typeface="Cabin"/>
                <a:cs typeface="Cabin"/>
                <a:sym typeface="Cabin"/>
              </a:defRPr>
            </a:lvl2pPr>
            <a:lvl3pPr marL="914400" marR="0" lvl="2" indent="0" algn="l" rtl="0">
              <a:spcBef>
                <a:spcPts val="0"/>
              </a:spcBef>
              <a:buNone/>
              <a:defRPr sz="1800" b="0" i="0" u="none" strike="noStrike" cap="none">
                <a:solidFill>
                  <a:schemeClr val="dk1"/>
                </a:solidFill>
                <a:latin typeface="Cabin"/>
                <a:ea typeface="Cabin"/>
                <a:cs typeface="Cabin"/>
                <a:sym typeface="Cabin"/>
              </a:defRPr>
            </a:lvl3pPr>
            <a:lvl4pPr marL="1371600" marR="0" lvl="3" indent="0" algn="l" rtl="0">
              <a:spcBef>
                <a:spcPts val="0"/>
              </a:spcBef>
              <a:buNone/>
              <a:defRPr sz="1800" b="0" i="0" u="none" strike="noStrike" cap="none">
                <a:solidFill>
                  <a:schemeClr val="dk1"/>
                </a:solidFill>
                <a:latin typeface="Cabin"/>
                <a:ea typeface="Cabin"/>
                <a:cs typeface="Cabin"/>
                <a:sym typeface="Cabin"/>
              </a:defRPr>
            </a:lvl4pPr>
            <a:lvl5pPr marL="1828800" marR="0" lvl="4" indent="0" algn="l" rtl="0">
              <a:spcBef>
                <a:spcPts val="0"/>
              </a:spcBef>
              <a:buNone/>
              <a:defRPr sz="1800" b="0" i="0" u="none" strike="noStrike" cap="none">
                <a:solidFill>
                  <a:schemeClr val="dk1"/>
                </a:solidFill>
                <a:latin typeface="Cabin"/>
                <a:ea typeface="Cabin"/>
                <a:cs typeface="Cabin"/>
                <a:sym typeface="Cabin"/>
              </a:defRPr>
            </a:lvl5pPr>
            <a:lvl6pPr marL="2286000" marR="0" lvl="5" indent="0" algn="l" rtl="0">
              <a:spcBef>
                <a:spcPts val="0"/>
              </a:spcBef>
              <a:buNone/>
              <a:defRPr sz="1800" b="0" i="0" u="none" strike="noStrike" cap="none">
                <a:solidFill>
                  <a:schemeClr val="dk1"/>
                </a:solidFill>
                <a:latin typeface="Cabin"/>
                <a:ea typeface="Cabin"/>
                <a:cs typeface="Cabin"/>
                <a:sym typeface="Cabin"/>
              </a:defRPr>
            </a:lvl6pPr>
            <a:lvl7pPr marL="2743200" marR="0" lvl="6" indent="0" algn="l" rtl="0">
              <a:spcBef>
                <a:spcPts val="0"/>
              </a:spcBef>
              <a:buNone/>
              <a:defRPr sz="1800" b="0" i="0" u="none" strike="noStrike" cap="none">
                <a:solidFill>
                  <a:schemeClr val="dk1"/>
                </a:solidFill>
                <a:latin typeface="Cabin"/>
                <a:ea typeface="Cabin"/>
                <a:cs typeface="Cabin"/>
                <a:sym typeface="Cabin"/>
              </a:defRPr>
            </a:lvl7pPr>
            <a:lvl8pPr marL="3200400" marR="0" lvl="7" indent="0" algn="l" rtl="0">
              <a:spcBef>
                <a:spcPts val="0"/>
              </a:spcBef>
              <a:buNone/>
              <a:defRPr sz="1800" b="0" i="0" u="none" strike="noStrike" cap="none">
                <a:solidFill>
                  <a:schemeClr val="dk1"/>
                </a:solidFill>
                <a:latin typeface="Cabin"/>
                <a:ea typeface="Cabin"/>
                <a:cs typeface="Cabin"/>
                <a:sym typeface="Cabin"/>
              </a:defRPr>
            </a:lvl8pPr>
            <a:lvl9pPr marL="3657600" marR="0" lvl="8" indent="0" algn="l" rtl="0">
              <a:spcBef>
                <a:spcPts val="0"/>
              </a:spcBef>
              <a:buNone/>
              <a:defRPr sz="1800" b="0" i="0" u="none" strike="noStrike" cap="none">
                <a:solidFill>
                  <a:schemeClr val="dk1"/>
                </a:solidFill>
                <a:latin typeface="Cabin"/>
                <a:ea typeface="Cabin"/>
                <a:cs typeface="Cabin"/>
                <a:sym typeface="Cabin"/>
              </a:defRPr>
            </a:lvl9pPr>
          </a:lstStyle>
          <a:p>
            <a:endParaRPr/>
          </a:p>
        </p:txBody>
      </p:sp>
      <p:sp>
        <p:nvSpPr>
          <p:cNvPr id="86" name="Shape 86"/>
          <p:cNvSpPr txBox="1">
            <a:spLocks noGrp="1"/>
          </p:cNvSpPr>
          <p:nvPr>
            <p:ph type="ftr" idx="11"/>
          </p:nvPr>
        </p:nvSpPr>
        <p:spPr>
          <a:xfrm>
            <a:off x="1451579" y="329307"/>
            <a:ext cx="5938835" cy="309201"/>
          </a:xfrm>
          <a:prstGeom prst="rect">
            <a:avLst/>
          </a:prstGeom>
          <a:noFill/>
          <a:ln>
            <a:noFill/>
          </a:ln>
        </p:spPr>
        <p:txBody>
          <a:bodyPr lIns="91425" tIns="91425" rIns="91425" bIns="91425" anchor="ctr" anchorCtr="0"/>
          <a:lstStyle>
            <a:lvl1pPr marL="0" marR="0" lvl="0" indent="0" algn="l" rtl="0">
              <a:spcBef>
                <a:spcPts val="0"/>
              </a:spcBef>
              <a:buNone/>
              <a:defRPr sz="1000" b="0" i="0" u="none" strike="noStrike" cap="none">
                <a:solidFill>
                  <a:srgbClr val="888888"/>
                </a:solidFill>
                <a:latin typeface="Cabin"/>
                <a:ea typeface="Cabin"/>
                <a:cs typeface="Cabin"/>
                <a:sym typeface="Cabin"/>
              </a:defRPr>
            </a:lvl1pPr>
            <a:lvl2pPr marL="457200" marR="0" lvl="1" indent="0" algn="l" rtl="0">
              <a:spcBef>
                <a:spcPts val="0"/>
              </a:spcBef>
              <a:buNone/>
              <a:defRPr sz="1800" b="0" i="0" u="none" strike="noStrike" cap="none">
                <a:solidFill>
                  <a:schemeClr val="dk1"/>
                </a:solidFill>
                <a:latin typeface="Cabin"/>
                <a:ea typeface="Cabin"/>
                <a:cs typeface="Cabin"/>
                <a:sym typeface="Cabin"/>
              </a:defRPr>
            </a:lvl2pPr>
            <a:lvl3pPr marL="914400" marR="0" lvl="2" indent="0" algn="l" rtl="0">
              <a:spcBef>
                <a:spcPts val="0"/>
              </a:spcBef>
              <a:buNone/>
              <a:defRPr sz="1800" b="0" i="0" u="none" strike="noStrike" cap="none">
                <a:solidFill>
                  <a:schemeClr val="dk1"/>
                </a:solidFill>
                <a:latin typeface="Cabin"/>
                <a:ea typeface="Cabin"/>
                <a:cs typeface="Cabin"/>
                <a:sym typeface="Cabin"/>
              </a:defRPr>
            </a:lvl3pPr>
            <a:lvl4pPr marL="1371600" marR="0" lvl="3" indent="0" algn="l" rtl="0">
              <a:spcBef>
                <a:spcPts val="0"/>
              </a:spcBef>
              <a:buNone/>
              <a:defRPr sz="1800" b="0" i="0" u="none" strike="noStrike" cap="none">
                <a:solidFill>
                  <a:schemeClr val="dk1"/>
                </a:solidFill>
                <a:latin typeface="Cabin"/>
                <a:ea typeface="Cabin"/>
                <a:cs typeface="Cabin"/>
                <a:sym typeface="Cabin"/>
              </a:defRPr>
            </a:lvl4pPr>
            <a:lvl5pPr marL="1828800" marR="0" lvl="4" indent="0" algn="l" rtl="0">
              <a:spcBef>
                <a:spcPts val="0"/>
              </a:spcBef>
              <a:buNone/>
              <a:defRPr sz="1800" b="0" i="0" u="none" strike="noStrike" cap="none">
                <a:solidFill>
                  <a:schemeClr val="dk1"/>
                </a:solidFill>
                <a:latin typeface="Cabin"/>
                <a:ea typeface="Cabin"/>
                <a:cs typeface="Cabin"/>
                <a:sym typeface="Cabin"/>
              </a:defRPr>
            </a:lvl5pPr>
            <a:lvl6pPr marL="2286000" marR="0" lvl="5" indent="0" algn="l" rtl="0">
              <a:spcBef>
                <a:spcPts val="0"/>
              </a:spcBef>
              <a:buNone/>
              <a:defRPr sz="1800" b="0" i="0" u="none" strike="noStrike" cap="none">
                <a:solidFill>
                  <a:schemeClr val="dk1"/>
                </a:solidFill>
                <a:latin typeface="Cabin"/>
                <a:ea typeface="Cabin"/>
                <a:cs typeface="Cabin"/>
                <a:sym typeface="Cabin"/>
              </a:defRPr>
            </a:lvl6pPr>
            <a:lvl7pPr marL="2743200" marR="0" lvl="6" indent="0" algn="l" rtl="0">
              <a:spcBef>
                <a:spcPts val="0"/>
              </a:spcBef>
              <a:buNone/>
              <a:defRPr sz="1800" b="0" i="0" u="none" strike="noStrike" cap="none">
                <a:solidFill>
                  <a:schemeClr val="dk1"/>
                </a:solidFill>
                <a:latin typeface="Cabin"/>
                <a:ea typeface="Cabin"/>
                <a:cs typeface="Cabin"/>
                <a:sym typeface="Cabin"/>
              </a:defRPr>
            </a:lvl7pPr>
            <a:lvl8pPr marL="3200400" marR="0" lvl="7" indent="0" algn="l" rtl="0">
              <a:spcBef>
                <a:spcPts val="0"/>
              </a:spcBef>
              <a:buNone/>
              <a:defRPr sz="1800" b="0" i="0" u="none" strike="noStrike" cap="none">
                <a:solidFill>
                  <a:schemeClr val="dk1"/>
                </a:solidFill>
                <a:latin typeface="Cabin"/>
                <a:ea typeface="Cabin"/>
                <a:cs typeface="Cabin"/>
                <a:sym typeface="Cabin"/>
              </a:defRPr>
            </a:lvl8pPr>
            <a:lvl9pPr marL="3657600" marR="0" lvl="8" indent="0" algn="l" rtl="0">
              <a:spcBef>
                <a:spcPts val="0"/>
              </a:spcBef>
              <a:buNone/>
              <a:defRPr sz="1800" b="0" i="0" u="none" strike="noStrike" cap="none">
                <a:solidFill>
                  <a:schemeClr val="dk1"/>
                </a:solidFill>
                <a:latin typeface="Cabin"/>
                <a:ea typeface="Cabin"/>
                <a:cs typeface="Cabin"/>
                <a:sym typeface="Cabin"/>
              </a:defRPr>
            </a:lvl9pPr>
          </a:lstStyle>
          <a:p>
            <a:endParaRPr/>
          </a:p>
        </p:txBody>
      </p:sp>
      <p:sp>
        <p:nvSpPr>
          <p:cNvPr id="87" name="Shape 87"/>
          <p:cNvSpPr txBox="1">
            <a:spLocks noGrp="1"/>
          </p:cNvSpPr>
          <p:nvPr>
            <p:ph type="sldNum" idx="12"/>
          </p:nvPr>
        </p:nvSpPr>
        <p:spPr>
          <a:xfrm>
            <a:off x="480060" y="798972"/>
            <a:ext cx="811019" cy="503577"/>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fr-FR" sz="2800" b="0" i="0" u="none" strike="noStrike" cap="none">
                <a:solidFill>
                  <a:schemeClr val="accent1"/>
                </a:solidFill>
                <a:latin typeface="Cabin"/>
                <a:ea typeface="Cabin"/>
                <a:cs typeface="Cabin"/>
                <a:sym typeface="Cabin"/>
              </a:rPr>
              <a:t>‹N°›</a:t>
            </a:fld>
            <a:endParaRPr lang="fr-FR" sz="2800" b="0" i="0" u="none" strike="noStrike" cap="none">
              <a:solidFill>
                <a:schemeClr val="accent1"/>
              </a:solidFill>
              <a:latin typeface="Cabin"/>
              <a:ea typeface="Cabin"/>
              <a:cs typeface="Cabin"/>
              <a:sym typeface="Cabin"/>
            </a:endParaRPr>
          </a:p>
        </p:txBody>
      </p:sp>
      <p:cxnSp>
        <p:nvCxnSpPr>
          <p:cNvPr id="88" name="Shape 88"/>
          <p:cNvCxnSpPr/>
          <p:nvPr/>
        </p:nvCxnSpPr>
        <p:spPr>
          <a:xfrm>
            <a:off x="1453895" y="1847088"/>
            <a:ext cx="9607521" cy="0"/>
          </a:xfrm>
          <a:prstGeom prst="straightConnector1">
            <a:avLst/>
          </a:prstGeom>
          <a:noFill/>
          <a:ln w="31750" cap="flat" cmpd="sng">
            <a:solidFill>
              <a:schemeClr val="accent1"/>
            </a:solidFill>
            <a:prstDash val="solid"/>
            <a:round/>
            <a:headEnd type="none" w="med" len="med"/>
            <a:tailEnd type="none" w="med" len="med"/>
          </a:ln>
        </p:spPr>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Titre vertical et texte">
    <p:spTree>
      <p:nvGrpSpPr>
        <p:cNvPr id="1" name="Shape 89"/>
        <p:cNvGrpSpPr/>
        <p:nvPr/>
      </p:nvGrpSpPr>
      <p:grpSpPr>
        <a:xfrm>
          <a:off x="0" y="0"/>
          <a:ext cx="0" cy="0"/>
          <a:chOff x="0" y="0"/>
          <a:chExt cx="0" cy="0"/>
        </a:xfrm>
      </p:grpSpPr>
      <p:sp>
        <p:nvSpPr>
          <p:cNvPr id="90" name="Shape 90"/>
          <p:cNvSpPr txBox="1">
            <a:spLocks noGrp="1"/>
          </p:cNvSpPr>
          <p:nvPr>
            <p:ph type="title"/>
          </p:nvPr>
        </p:nvSpPr>
        <p:spPr>
          <a:xfrm rot="5400000">
            <a:off x="7917037" y="2321046"/>
            <a:ext cx="4659888" cy="1615741"/>
          </a:xfrm>
          <a:prstGeom prst="rect">
            <a:avLst/>
          </a:prstGeom>
          <a:noFill/>
          <a:ln>
            <a:noFill/>
          </a:ln>
        </p:spPr>
        <p:txBody>
          <a:bodyPr lIns="91425" tIns="91425" rIns="91425" bIns="91425" anchor="t" anchorCtr="0"/>
          <a:lstStyle>
            <a:lvl1pPr marL="0" marR="0" lvl="0" indent="0" algn="l" rtl="0">
              <a:lnSpc>
                <a:spcPct val="90000"/>
              </a:lnSpc>
              <a:spcBef>
                <a:spcPts val="0"/>
              </a:spcBef>
              <a:buClr>
                <a:schemeClr val="dk1"/>
              </a:buClr>
              <a:buFont typeface="Cabin"/>
              <a:buNone/>
              <a:defRPr sz="3200" b="0" i="0" u="none" strike="noStrike" cap="none">
                <a:solidFill>
                  <a:schemeClr val="dk1"/>
                </a:solidFill>
                <a:latin typeface="Cabin"/>
                <a:ea typeface="Cabin"/>
                <a:cs typeface="Cabin"/>
                <a:sym typeface="Cabi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91" name="Shape 91"/>
          <p:cNvSpPr txBox="1">
            <a:spLocks noGrp="1"/>
          </p:cNvSpPr>
          <p:nvPr>
            <p:ph type="body" idx="1"/>
          </p:nvPr>
        </p:nvSpPr>
        <p:spPr>
          <a:xfrm rot="5400000">
            <a:off x="3029142" y="-785497"/>
            <a:ext cx="4659888" cy="7828830"/>
          </a:xfrm>
          <a:prstGeom prst="rect">
            <a:avLst/>
          </a:prstGeom>
          <a:noFill/>
          <a:ln>
            <a:noFill/>
          </a:ln>
        </p:spPr>
        <p:txBody>
          <a:bodyPr lIns="91425" tIns="91425" rIns="91425" bIns="91425" anchor="t" anchorCtr="0"/>
          <a:lstStyle>
            <a:lvl1pPr marL="228600" marR="0" lvl="0" indent="-101600" algn="l" rtl="0">
              <a:lnSpc>
                <a:spcPct val="120000"/>
              </a:lnSpc>
              <a:spcBef>
                <a:spcPts val="1000"/>
              </a:spcBef>
              <a:buClr>
                <a:schemeClr val="accent1"/>
              </a:buClr>
              <a:buSzPct val="100000"/>
              <a:buFont typeface="Arial"/>
              <a:buChar char="•"/>
              <a:defRPr sz="2000" b="0" i="0" u="none" strike="noStrike" cap="none">
                <a:solidFill>
                  <a:schemeClr val="dk1"/>
                </a:solidFill>
                <a:latin typeface="Cabin"/>
                <a:ea typeface="Cabin"/>
                <a:cs typeface="Cabin"/>
                <a:sym typeface="Cabin"/>
              </a:defRPr>
            </a:lvl1pPr>
            <a:lvl2pPr marL="685800" marR="0" lvl="1" indent="-114300" algn="l" rtl="0">
              <a:lnSpc>
                <a:spcPct val="120000"/>
              </a:lnSpc>
              <a:spcBef>
                <a:spcPts val="500"/>
              </a:spcBef>
              <a:buClr>
                <a:schemeClr val="accent1"/>
              </a:buClr>
              <a:buSzPct val="100000"/>
              <a:buFont typeface="Arial"/>
              <a:buChar char="•"/>
              <a:defRPr sz="1800" b="0" i="0" u="none" strike="noStrike" cap="none">
                <a:solidFill>
                  <a:schemeClr val="dk1"/>
                </a:solidFill>
                <a:latin typeface="Cabin"/>
                <a:ea typeface="Cabin"/>
                <a:cs typeface="Cabin"/>
                <a:sym typeface="Cabin"/>
              </a:defRPr>
            </a:lvl2pPr>
            <a:lvl3pPr marL="1143000" marR="0" lvl="2" indent="-127000" algn="l" rtl="0">
              <a:lnSpc>
                <a:spcPct val="120000"/>
              </a:lnSpc>
              <a:spcBef>
                <a:spcPts val="500"/>
              </a:spcBef>
              <a:buClr>
                <a:schemeClr val="accent1"/>
              </a:buClr>
              <a:buSzPct val="100000"/>
              <a:buFont typeface="Arial"/>
              <a:buChar char="•"/>
              <a:defRPr sz="1600" b="0" i="0" u="none" strike="noStrike" cap="none">
                <a:solidFill>
                  <a:schemeClr val="dk1"/>
                </a:solidFill>
                <a:latin typeface="Cabin"/>
                <a:ea typeface="Cabin"/>
                <a:cs typeface="Cabin"/>
                <a:sym typeface="Cabin"/>
              </a:defRPr>
            </a:lvl3pPr>
            <a:lvl4pPr marL="1600200" marR="0" lvl="3" indent="-139700" algn="l" rtl="0">
              <a:lnSpc>
                <a:spcPct val="120000"/>
              </a:lnSpc>
              <a:spcBef>
                <a:spcPts val="500"/>
              </a:spcBef>
              <a:buClr>
                <a:schemeClr val="accent1"/>
              </a:buClr>
              <a:buSzPct val="100000"/>
              <a:buFont typeface="Arial"/>
              <a:buChar char="•"/>
              <a:defRPr sz="1400" b="0" i="0" u="none" strike="noStrike" cap="none">
                <a:solidFill>
                  <a:schemeClr val="dk1"/>
                </a:solidFill>
                <a:latin typeface="Cabin"/>
                <a:ea typeface="Cabin"/>
                <a:cs typeface="Cabin"/>
                <a:sym typeface="Cabin"/>
              </a:defRPr>
            </a:lvl4pPr>
            <a:lvl5pPr marL="2057400" marR="0" lvl="4" indent="-152400" algn="l" rtl="0">
              <a:lnSpc>
                <a:spcPct val="120000"/>
              </a:lnSpc>
              <a:spcBef>
                <a:spcPts val="500"/>
              </a:spcBef>
              <a:buClr>
                <a:schemeClr val="accent1"/>
              </a:buClr>
              <a:buSzPct val="100000"/>
              <a:buFont typeface="Arial"/>
              <a:buChar char="•"/>
              <a:defRPr sz="1200" b="0" i="0" u="none" strike="noStrike" cap="none">
                <a:solidFill>
                  <a:schemeClr val="dk1"/>
                </a:solidFill>
                <a:latin typeface="Cabin"/>
                <a:ea typeface="Cabin"/>
                <a:cs typeface="Cabin"/>
                <a:sym typeface="Cabin"/>
              </a:defRPr>
            </a:lvl5pPr>
            <a:lvl6pPr marL="2514600" marR="0" lvl="5" indent="-152400" algn="l" rtl="0">
              <a:lnSpc>
                <a:spcPct val="120000"/>
              </a:lnSpc>
              <a:spcBef>
                <a:spcPts val="500"/>
              </a:spcBef>
              <a:buClr>
                <a:schemeClr val="accent1"/>
              </a:buClr>
              <a:buSzPct val="100000"/>
              <a:buFont typeface="Arial"/>
              <a:buChar char="•"/>
              <a:defRPr sz="1200" b="0" i="0" u="none" strike="noStrike" cap="none">
                <a:solidFill>
                  <a:schemeClr val="dk1"/>
                </a:solidFill>
                <a:latin typeface="Cabin"/>
                <a:ea typeface="Cabin"/>
                <a:cs typeface="Cabin"/>
                <a:sym typeface="Cabin"/>
              </a:defRPr>
            </a:lvl6pPr>
            <a:lvl7pPr marL="2971800" marR="0" lvl="6" indent="-152400" algn="l" rtl="0">
              <a:lnSpc>
                <a:spcPct val="120000"/>
              </a:lnSpc>
              <a:spcBef>
                <a:spcPts val="500"/>
              </a:spcBef>
              <a:buClr>
                <a:schemeClr val="accent1"/>
              </a:buClr>
              <a:buSzPct val="100000"/>
              <a:buFont typeface="Arial"/>
              <a:buChar char="•"/>
              <a:defRPr sz="1200" b="0" i="0" u="none" strike="noStrike" cap="none">
                <a:solidFill>
                  <a:schemeClr val="dk1"/>
                </a:solidFill>
                <a:latin typeface="Cabin"/>
                <a:ea typeface="Cabin"/>
                <a:cs typeface="Cabin"/>
                <a:sym typeface="Cabin"/>
              </a:defRPr>
            </a:lvl7pPr>
            <a:lvl8pPr marL="3429000" marR="0" lvl="7" indent="-152400" algn="l" rtl="0">
              <a:lnSpc>
                <a:spcPct val="120000"/>
              </a:lnSpc>
              <a:spcBef>
                <a:spcPts val="500"/>
              </a:spcBef>
              <a:buClr>
                <a:schemeClr val="accent1"/>
              </a:buClr>
              <a:buSzPct val="100000"/>
              <a:buFont typeface="Arial"/>
              <a:buChar char="•"/>
              <a:defRPr sz="1200" b="0" i="0" u="none" strike="noStrike" cap="none">
                <a:solidFill>
                  <a:schemeClr val="dk1"/>
                </a:solidFill>
                <a:latin typeface="Cabin"/>
                <a:ea typeface="Cabin"/>
                <a:cs typeface="Cabin"/>
                <a:sym typeface="Cabin"/>
              </a:defRPr>
            </a:lvl8pPr>
            <a:lvl9pPr marL="3886200" marR="0" lvl="8" indent="-152400" algn="l" rtl="0">
              <a:lnSpc>
                <a:spcPct val="120000"/>
              </a:lnSpc>
              <a:spcBef>
                <a:spcPts val="500"/>
              </a:spcBef>
              <a:buClr>
                <a:schemeClr val="accent1"/>
              </a:buClr>
              <a:buSzPct val="100000"/>
              <a:buFont typeface="Arial"/>
              <a:buChar char="•"/>
              <a:defRPr sz="1200" b="0" i="0" u="none" strike="noStrike" cap="none">
                <a:solidFill>
                  <a:schemeClr val="dk1"/>
                </a:solidFill>
                <a:latin typeface="Cabin"/>
                <a:ea typeface="Cabin"/>
                <a:cs typeface="Cabin"/>
                <a:sym typeface="Cabin"/>
              </a:defRPr>
            </a:lvl9pPr>
          </a:lstStyle>
          <a:p>
            <a:endParaRPr/>
          </a:p>
        </p:txBody>
      </p:sp>
      <p:sp>
        <p:nvSpPr>
          <p:cNvPr id="92" name="Shape 92"/>
          <p:cNvSpPr txBox="1">
            <a:spLocks noGrp="1"/>
          </p:cNvSpPr>
          <p:nvPr>
            <p:ph type="dt" idx="10"/>
          </p:nvPr>
        </p:nvSpPr>
        <p:spPr>
          <a:xfrm>
            <a:off x="7554138" y="330369"/>
            <a:ext cx="3500715" cy="309201"/>
          </a:xfrm>
          <a:prstGeom prst="rect">
            <a:avLst/>
          </a:prstGeom>
          <a:noFill/>
          <a:ln>
            <a:noFill/>
          </a:ln>
        </p:spPr>
        <p:txBody>
          <a:bodyPr lIns="91425" tIns="91425" rIns="91425" bIns="91425" anchor="ctr" anchorCtr="0"/>
          <a:lstStyle>
            <a:lvl1pPr marL="0" marR="0" lvl="0" indent="0" algn="r" rtl="0">
              <a:spcBef>
                <a:spcPts val="0"/>
              </a:spcBef>
              <a:buNone/>
              <a:defRPr sz="1000" b="0" i="0" u="none" strike="noStrike" cap="none">
                <a:solidFill>
                  <a:srgbClr val="888888"/>
                </a:solidFill>
                <a:latin typeface="Cabin"/>
                <a:ea typeface="Cabin"/>
                <a:cs typeface="Cabin"/>
                <a:sym typeface="Cabin"/>
              </a:defRPr>
            </a:lvl1pPr>
            <a:lvl2pPr marL="457200" marR="0" lvl="1" indent="0" algn="l" rtl="0">
              <a:spcBef>
                <a:spcPts val="0"/>
              </a:spcBef>
              <a:buNone/>
              <a:defRPr sz="1800" b="0" i="0" u="none" strike="noStrike" cap="none">
                <a:solidFill>
                  <a:schemeClr val="dk1"/>
                </a:solidFill>
                <a:latin typeface="Cabin"/>
                <a:ea typeface="Cabin"/>
                <a:cs typeface="Cabin"/>
                <a:sym typeface="Cabin"/>
              </a:defRPr>
            </a:lvl2pPr>
            <a:lvl3pPr marL="914400" marR="0" lvl="2" indent="0" algn="l" rtl="0">
              <a:spcBef>
                <a:spcPts val="0"/>
              </a:spcBef>
              <a:buNone/>
              <a:defRPr sz="1800" b="0" i="0" u="none" strike="noStrike" cap="none">
                <a:solidFill>
                  <a:schemeClr val="dk1"/>
                </a:solidFill>
                <a:latin typeface="Cabin"/>
                <a:ea typeface="Cabin"/>
                <a:cs typeface="Cabin"/>
                <a:sym typeface="Cabin"/>
              </a:defRPr>
            </a:lvl3pPr>
            <a:lvl4pPr marL="1371600" marR="0" lvl="3" indent="0" algn="l" rtl="0">
              <a:spcBef>
                <a:spcPts val="0"/>
              </a:spcBef>
              <a:buNone/>
              <a:defRPr sz="1800" b="0" i="0" u="none" strike="noStrike" cap="none">
                <a:solidFill>
                  <a:schemeClr val="dk1"/>
                </a:solidFill>
                <a:latin typeface="Cabin"/>
                <a:ea typeface="Cabin"/>
                <a:cs typeface="Cabin"/>
                <a:sym typeface="Cabin"/>
              </a:defRPr>
            </a:lvl4pPr>
            <a:lvl5pPr marL="1828800" marR="0" lvl="4" indent="0" algn="l" rtl="0">
              <a:spcBef>
                <a:spcPts val="0"/>
              </a:spcBef>
              <a:buNone/>
              <a:defRPr sz="1800" b="0" i="0" u="none" strike="noStrike" cap="none">
                <a:solidFill>
                  <a:schemeClr val="dk1"/>
                </a:solidFill>
                <a:latin typeface="Cabin"/>
                <a:ea typeface="Cabin"/>
                <a:cs typeface="Cabin"/>
                <a:sym typeface="Cabin"/>
              </a:defRPr>
            </a:lvl5pPr>
            <a:lvl6pPr marL="2286000" marR="0" lvl="5" indent="0" algn="l" rtl="0">
              <a:spcBef>
                <a:spcPts val="0"/>
              </a:spcBef>
              <a:buNone/>
              <a:defRPr sz="1800" b="0" i="0" u="none" strike="noStrike" cap="none">
                <a:solidFill>
                  <a:schemeClr val="dk1"/>
                </a:solidFill>
                <a:latin typeface="Cabin"/>
                <a:ea typeface="Cabin"/>
                <a:cs typeface="Cabin"/>
                <a:sym typeface="Cabin"/>
              </a:defRPr>
            </a:lvl6pPr>
            <a:lvl7pPr marL="2743200" marR="0" lvl="6" indent="0" algn="l" rtl="0">
              <a:spcBef>
                <a:spcPts val="0"/>
              </a:spcBef>
              <a:buNone/>
              <a:defRPr sz="1800" b="0" i="0" u="none" strike="noStrike" cap="none">
                <a:solidFill>
                  <a:schemeClr val="dk1"/>
                </a:solidFill>
                <a:latin typeface="Cabin"/>
                <a:ea typeface="Cabin"/>
                <a:cs typeface="Cabin"/>
                <a:sym typeface="Cabin"/>
              </a:defRPr>
            </a:lvl7pPr>
            <a:lvl8pPr marL="3200400" marR="0" lvl="7" indent="0" algn="l" rtl="0">
              <a:spcBef>
                <a:spcPts val="0"/>
              </a:spcBef>
              <a:buNone/>
              <a:defRPr sz="1800" b="0" i="0" u="none" strike="noStrike" cap="none">
                <a:solidFill>
                  <a:schemeClr val="dk1"/>
                </a:solidFill>
                <a:latin typeface="Cabin"/>
                <a:ea typeface="Cabin"/>
                <a:cs typeface="Cabin"/>
                <a:sym typeface="Cabin"/>
              </a:defRPr>
            </a:lvl8pPr>
            <a:lvl9pPr marL="3657600" marR="0" lvl="8" indent="0" algn="l" rtl="0">
              <a:spcBef>
                <a:spcPts val="0"/>
              </a:spcBef>
              <a:buNone/>
              <a:defRPr sz="1800" b="0" i="0" u="none" strike="noStrike" cap="none">
                <a:solidFill>
                  <a:schemeClr val="dk1"/>
                </a:solidFill>
                <a:latin typeface="Cabin"/>
                <a:ea typeface="Cabin"/>
                <a:cs typeface="Cabin"/>
                <a:sym typeface="Cabin"/>
              </a:defRPr>
            </a:lvl9pPr>
          </a:lstStyle>
          <a:p>
            <a:endParaRPr/>
          </a:p>
        </p:txBody>
      </p:sp>
      <p:sp>
        <p:nvSpPr>
          <p:cNvPr id="93" name="Shape 93"/>
          <p:cNvSpPr txBox="1">
            <a:spLocks noGrp="1"/>
          </p:cNvSpPr>
          <p:nvPr>
            <p:ph type="ftr" idx="11"/>
          </p:nvPr>
        </p:nvSpPr>
        <p:spPr>
          <a:xfrm>
            <a:off x="1451579" y="329307"/>
            <a:ext cx="5938835" cy="309201"/>
          </a:xfrm>
          <a:prstGeom prst="rect">
            <a:avLst/>
          </a:prstGeom>
          <a:noFill/>
          <a:ln>
            <a:noFill/>
          </a:ln>
        </p:spPr>
        <p:txBody>
          <a:bodyPr lIns="91425" tIns="91425" rIns="91425" bIns="91425" anchor="ctr" anchorCtr="0"/>
          <a:lstStyle>
            <a:lvl1pPr marL="0" marR="0" lvl="0" indent="0" algn="l" rtl="0">
              <a:spcBef>
                <a:spcPts val="0"/>
              </a:spcBef>
              <a:buNone/>
              <a:defRPr sz="1000" b="0" i="0" u="none" strike="noStrike" cap="none">
                <a:solidFill>
                  <a:srgbClr val="888888"/>
                </a:solidFill>
                <a:latin typeface="Cabin"/>
                <a:ea typeface="Cabin"/>
                <a:cs typeface="Cabin"/>
                <a:sym typeface="Cabin"/>
              </a:defRPr>
            </a:lvl1pPr>
            <a:lvl2pPr marL="457200" marR="0" lvl="1" indent="0" algn="l" rtl="0">
              <a:spcBef>
                <a:spcPts val="0"/>
              </a:spcBef>
              <a:buNone/>
              <a:defRPr sz="1800" b="0" i="0" u="none" strike="noStrike" cap="none">
                <a:solidFill>
                  <a:schemeClr val="dk1"/>
                </a:solidFill>
                <a:latin typeface="Cabin"/>
                <a:ea typeface="Cabin"/>
                <a:cs typeface="Cabin"/>
                <a:sym typeface="Cabin"/>
              </a:defRPr>
            </a:lvl2pPr>
            <a:lvl3pPr marL="914400" marR="0" lvl="2" indent="0" algn="l" rtl="0">
              <a:spcBef>
                <a:spcPts val="0"/>
              </a:spcBef>
              <a:buNone/>
              <a:defRPr sz="1800" b="0" i="0" u="none" strike="noStrike" cap="none">
                <a:solidFill>
                  <a:schemeClr val="dk1"/>
                </a:solidFill>
                <a:latin typeface="Cabin"/>
                <a:ea typeface="Cabin"/>
                <a:cs typeface="Cabin"/>
                <a:sym typeface="Cabin"/>
              </a:defRPr>
            </a:lvl3pPr>
            <a:lvl4pPr marL="1371600" marR="0" lvl="3" indent="0" algn="l" rtl="0">
              <a:spcBef>
                <a:spcPts val="0"/>
              </a:spcBef>
              <a:buNone/>
              <a:defRPr sz="1800" b="0" i="0" u="none" strike="noStrike" cap="none">
                <a:solidFill>
                  <a:schemeClr val="dk1"/>
                </a:solidFill>
                <a:latin typeface="Cabin"/>
                <a:ea typeface="Cabin"/>
                <a:cs typeface="Cabin"/>
                <a:sym typeface="Cabin"/>
              </a:defRPr>
            </a:lvl4pPr>
            <a:lvl5pPr marL="1828800" marR="0" lvl="4" indent="0" algn="l" rtl="0">
              <a:spcBef>
                <a:spcPts val="0"/>
              </a:spcBef>
              <a:buNone/>
              <a:defRPr sz="1800" b="0" i="0" u="none" strike="noStrike" cap="none">
                <a:solidFill>
                  <a:schemeClr val="dk1"/>
                </a:solidFill>
                <a:latin typeface="Cabin"/>
                <a:ea typeface="Cabin"/>
                <a:cs typeface="Cabin"/>
                <a:sym typeface="Cabin"/>
              </a:defRPr>
            </a:lvl5pPr>
            <a:lvl6pPr marL="2286000" marR="0" lvl="5" indent="0" algn="l" rtl="0">
              <a:spcBef>
                <a:spcPts val="0"/>
              </a:spcBef>
              <a:buNone/>
              <a:defRPr sz="1800" b="0" i="0" u="none" strike="noStrike" cap="none">
                <a:solidFill>
                  <a:schemeClr val="dk1"/>
                </a:solidFill>
                <a:latin typeface="Cabin"/>
                <a:ea typeface="Cabin"/>
                <a:cs typeface="Cabin"/>
                <a:sym typeface="Cabin"/>
              </a:defRPr>
            </a:lvl6pPr>
            <a:lvl7pPr marL="2743200" marR="0" lvl="6" indent="0" algn="l" rtl="0">
              <a:spcBef>
                <a:spcPts val="0"/>
              </a:spcBef>
              <a:buNone/>
              <a:defRPr sz="1800" b="0" i="0" u="none" strike="noStrike" cap="none">
                <a:solidFill>
                  <a:schemeClr val="dk1"/>
                </a:solidFill>
                <a:latin typeface="Cabin"/>
                <a:ea typeface="Cabin"/>
                <a:cs typeface="Cabin"/>
                <a:sym typeface="Cabin"/>
              </a:defRPr>
            </a:lvl7pPr>
            <a:lvl8pPr marL="3200400" marR="0" lvl="7" indent="0" algn="l" rtl="0">
              <a:spcBef>
                <a:spcPts val="0"/>
              </a:spcBef>
              <a:buNone/>
              <a:defRPr sz="1800" b="0" i="0" u="none" strike="noStrike" cap="none">
                <a:solidFill>
                  <a:schemeClr val="dk1"/>
                </a:solidFill>
                <a:latin typeface="Cabin"/>
                <a:ea typeface="Cabin"/>
                <a:cs typeface="Cabin"/>
                <a:sym typeface="Cabin"/>
              </a:defRPr>
            </a:lvl8pPr>
            <a:lvl9pPr marL="3657600" marR="0" lvl="8" indent="0" algn="l" rtl="0">
              <a:spcBef>
                <a:spcPts val="0"/>
              </a:spcBef>
              <a:buNone/>
              <a:defRPr sz="1800" b="0" i="0" u="none" strike="noStrike" cap="none">
                <a:solidFill>
                  <a:schemeClr val="dk1"/>
                </a:solidFill>
                <a:latin typeface="Cabin"/>
                <a:ea typeface="Cabin"/>
                <a:cs typeface="Cabin"/>
                <a:sym typeface="Cabin"/>
              </a:defRPr>
            </a:lvl9pPr>
          </a:lstStyle>
          <a:p>
            <a:endParaRPr/>
          </a:p>
        </p:txBody>
      </p:sp>
      <p:sp>
        <p:nvSpPr>
          <p:cNvPr id="94" name="Shape 94"/>
          <p:cNvSpPr txBox="1">
            <a:spLocks noGrp="1"/>
          </p:cNvSpPr>
          <p:nvPr>
            <p:ph type="sldNum" idx="12"/>
          </p:nvPr>
        </p:nvSpPr>
        <p:spPr>
          <a:xfrm>
            <a:off x="480060" y="798972"/>
            <a:ext cx="811019" cy="503577"/>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fr-FR" sz="2800" b="0" i="0" u="none" strike="noStrike" cap="none">
                <a:solidFill>
                  <a:schemeClr val="accent1"/>
                </a:solidFill>
                <a:latin typeface="Cabin"/>
                <a:ea typeface="Cabin"/>
                <a:cs typeface="Cabin"/>
                <a:sym typeface="Cabin"/>
              </a:rPr>
              <a:t>‹N°›</a:t>
            </a:fld>
            <a:endParaRPr lang="fr-FR" sz="2800" b="0" i="0" u="none" strike="noStrike" cap="none">
              <a:solidFill>
                <a:schemeClr val="accent1"/>
              </a:solidFill>
              <a:latin typeface="Cabin"/>
              <a:ea typeface="Cabin"/>
              <a:cs typeface="Cabin"/>
              <a:sym typeface="Cabin"/>
            </a:endParaRPr>
          </a:p>
        </p:txBody>
      </p:sp>
      <p:cxnSp>
        <p:nvCxnSpPr>
          <p:cNvPr id="95" name="Shape 95"/>
          <p:cNvCxnSpPr/>
          <p:nvPr/>
        </p:nvCxnSpPr>
        <p:spPr>
          <a:xfrm>
            <a:off x="9439110" y="798972"/>
            <a:ext cx="0" cy="4659888"/>
          </a:xfrm>
          <a:prstGeom prst="straightConnector1">
            <a:avLst/>
          </a:prstGeom>
          <a:noFill/>
          <a:ln w="31750" cap="flat" cmpd="sng">
            <a:solidFill>
              <a:schemeClr val="accent1"/>
            </a:solidFill>
            <a:prstDash val="solid"/>
            <a:round/>
            <a:headEnd type="none" w="med" len="med"/>
            <a:tailEnd type="none" w="med" len="med"/>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1451579" y="804518"/>
            <a:ext cx="9603275" cy="1049235"/>
          </a:xfrm>
          <a:prstGeom prst="rect">
            <a:avLst/>
          </a:prstGeom>
          <a:noFill/>
          <a:ln>
            <a:noFill/>
          </a:ln>
        </p:spPr>
        <p:txBody>
          <a:bodyPr lIns="91425" tIns="91425" rIns="91425" bIns="91425" anchor="t" anchorCtr="0"/>
          <a:lstStyle>
            <a:lvl1pPr marL="0" marR="0" lvl="0" indent="0" algn="l" rtl="0">
              <a:lnSpc>
                <a:spcPct val="90000"/>
              </a:lnSpc>
              <a:spcBef>
                <a:spcPts val="0"/>
              </a:spcBef>
              <a:buClr>
                <a:schemeClr val="dk1"/>
              </a:buClr>
              <a:buFont typeface="Cabin"/>
              <a:buNone/>
              <a:defRPr sz="3200" b="0" i="0" u="none" strike="noStrike" cap="none">
                <a:solidFill>
                  <a:schemeClr val="dk1"/>
                </a:solidFill>
                <a:latin typeface="Cabin"/>
                <a:ea typeface="Cabin"/>
                <a:cs typeface="Cabin"/>
                <a:sym typeface="Cabi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3" name="Shape 23"/>
          <p:cNvSpPr txBox="1">
            <a:spLocks noGrp="1"/>
          </p:cNvSpPr>
          <p:nvPr>
            <p:ph type="body" idx="1"/>
          </p:nvPr>
        </p:nvSpPr>
        <p:spPr>
          <a:xfrm>
            <a:off x="1451579" y="2015732"/>
            <a:ext cx="9603275" cy="3450612"/>
          </a:xfrm>
          <a:prstGeom prst="rect">
            <a:avLst/>
          </a:prstGeom>
          <a:noFill/>
          <a:ln>
            <a:noFill/>
          </a:ln>
        </p:spPr>
        <p:txBody>
          <a:bodyPr lIns="91425" tIns="91425" rIns="91425" bIns="91425" anchor="t" anchorCtr="0"/>
          <a:lstStyle>
            <a:lvl1pPr marL="228600" marR="0" lvl="0" indent="-101600" algn="l" rtl="0">
              <a:lnSpc>
                <a:spcPct val="120000"/>
              </a:lnSpc>
              <a:spcBef>
                <a:spcPts val="1000"/>
              </a:spcBef>
              <a:buClr>
                <a:schemeClr val="accent1"/>
              </a:buClr>
              <a:buSzPct val="100000"/>
              <a:buFont typeface="Arial"/>
              <a:buChar char="•"/>
              <a:defRPr sz="2000" b="0" i="0" u="none" strike="noStrike" cap="none">
                <a:solidFill>
                  <a:schemeClr val="dk1"/>
                </a:solidFill>
                <a:latin typeface="Cabin"/>
                <a:ea typeface="Cabin"/>
                <a:cs typeface="Cabin"/>
                <a:sym typeface="Cabin"/>
              </a:defRPr>
            </a:lvl1pPr>
            <a:lvl2pPr marL="685800" marR="0" lvl="1" indent="-114300" algn="l" rtl="0">
              <a:lnSpc>
                <a:spcPct val="120000"/>
              </a:lnSpc>
              <a:spcBef>
                <a:spcPts val="500"/>
              </a:spcBef>
              <a:buClr>
                <a:schemeClr val="accent1"/>
              </a:buClr>
              <a:buSzPct val="100000"/>
              <a:buFont typeface="Arial"/>
              <a:buChar char="•"/>
              <a:defRPr sz="1800" b="0" i="0" u="none" strike="noStrike" cap="none">
                <a:solidFill>
                  <a:schemeClr val="dk1"/>
                </a:solidFill>
                <a:latin typeface="Cabin"/>
                <a:ea typeface="Cabin"/>
                <a:cs typeface="Cabin"/>
                <a:sym typeface="Cabin"/>
              </a:defRPr>
            </a:lvl2pPr>
            <a:lvl3pPr marL="1143000" marR="0" lvl="2" indent="-127000" algn="l" rtl="0">
              <a:lnSpc>
                <a:spcPct val="120000"/>
              </a:lnSpc>
              <a:spcBef>
                <a:spcPts val="500"/>
              </a:spcBef>
              <a:buClr>
                <a:schemeClr val="accent1"/>
              </a:buClr>
              <a:buSzPct val="100000"/>
              <a:buFont typeface="Arial"/>
              <a:buChar char="•"/>
              <a:defRPr sz="1600" b="0" i="0" u="none" strike="noStrike" cap="none">
                <a:solidFill>
                  <a:schemeClr val="dk1"/>
                </a:solidFill>
                <a:latin typeface="Cabin"/>
                <a:ea typeface="Cabin"/>
                <a:cs typeface="Cabin"/>
                <a:sym typeface="Cabin"/>
              </a:defRPr>
            </a:lvl3pPr>
            <a:lvl4pPr marL="1600200" marR="0" lvl="3" indent="-139700" algn="l" rtl="0">
              <a:lnSpc>
                <a:spcPct val="120000"/>
              </a:lnSpc>
              <a:spcBef>
                <a:spcPts val="500"/>
              </a:spcBef>
              <a:buClr>
                <a:schemeClr val="accent1"/>
              </a:buClr>
              <a:buSzPct val="100000"/>
              <a:buFont typeface="Arial"/>
              <a:buChar char="•"/>
              <a:defRPr sz="1400" b="0" i="0" u="none" strike="noStrike" cap="none">
                <a:solidFill>
                  <a:schemeClr val="dk1"/>
                </a:solidFill>
                <a:latin typeface="Cabin"/>
                <a:ea typeface="Cabin"/>
                <a:cs typeface="Cabin"/>
                <a:sym typeface="Cabin"/>
              </a:defRPr>
            </a:lvl4pPr>
            <a:lvl5pPr marL="2057400" marR="0" lvl="4" indent="-152400" algn="l" rtl="0">
              <a:lnSpc>
                <a:spcPct val="120000"/>
              </a:lnSpc>
              <a:spcBef>
                <a:spcPts val="500"/>
              </a:spcBef>
              <a:buClr>
                <a:schemeClr val="accent1"/>
              </a:buClr>
              <a:buSzPct val="100000"/>
              <a:buFont typeface="Arial"/>
              <a:buChar char="•"/>
              <a:defRPr sz="1200" b="0" i="0" u="none" strike="noStrike" cap="none">
                <a:solidFill>
                  <a:schemeClr val="dk1"/>
                </a:solidFill>
                <a:latin typeface="Cabin"/>
                <a:ea typeface="Cabin"/>
                <a:cs typeface="Cabin"/>
                <a:sym typeface="Cabin"/>
              </a:defRPr>
            </a:lvl5pPr>
            <a:lvl6pPr marL="2514600" marR="0" lvl="5" indent="-152400" algn="l" rtl="0">
              <a:lnSpc>
                <a:spcPct val="120000"/>
              </a:lnSpc>
              <a:spcBef>
                <a:spcPts val="500"/>
              </a:spcBef>
              <a:buClr>
                <a:schemeClr val="accent1"/>
              </a:buClr>
              <a:buSzPct val="100000"/>
              <a:buFont typeface="Arial"/>
              <a:buChar char="•"/>
              <a:defRPr sz="1200" b="0" i="0" u="none" strike="noStrike" cap="none">
                <a:solidFill>
                  <a:schemeClr val="dk1"/>
                </a:solidFill>
                <a:latin typeface="Cabin"/>
                <a:ea typeface="Cabin"/>
                <a:cs typeface="Cabin"/>
                <a:sym typeface="Cabin"/>
              </a:defRPr>
            </a:lvl6pPr>
            <a:lvl7pPr marL="2971800" marR="0" lvl="6" indent="-152400" algn="l" rtl="0">
              <a:lnSpc>
                <a:spcPct val="120000"/>
              </a:lnSpc>
              <a:spcBef>
                <a:spcPts val="500"/>
              </a:spcBef>
              <a:buClr>
                <a:schemeClr val="accent1"/>
              </a:buClr>
              <a:buSzPct val="100000"/>
              <a:buFont typeface="Arial"/>
              <a:buChar char="•"/>
              <a:defRPr sz="1200" b="0" i="0" u="none" strike="noStrike" cap="none">
                <a:solidFill>
                  <a:schemeClr val="dk1"/>
                </a:solidFill>
                <a:latin typeface="Cabin"/>
                <a:ea typeface="Cabin"/>
                <a:cs typeface="Cabin"/>
                <a:sym typeface="Cabin"/>
              </a:defRPr>
            </a:lvl7pPr>
            <a:lvl8pPr marL="3429000" marR="0" lvl="7" indent="-152400" algn="l" rtl="0">
              <a:lnSpc>
                <a:spcPct val="120000"/>
              </a:lnSpc>
              <a:spcBef>
                <a:spcPts val="500"/>
              </a:spcBef>
              <a:buClr>
                <a:schemeClr val="accent1"/>
              </a:buClr>
              <a:buSzPct val="100000"/>
              <a:buFont typeface="Arial"/>
              <a:buChar char="•"/>
              <a:defRPr sz="1200" b="0" i="0" u="none" strike="noStrike" cap="none">
                <a:solidFill>
                  <a:schemeClr val="dk1"/>
                </a:solidFill>
                <a:latin typeface="Cabin"/>
                <a:ea typeface="Cabin"/>
                <a:cs typeface="Cabin"/>
                <a:sym typeface="Cabin"/>
              </a:defRPr>
            </a:lvl8pPr>
            <a:lvl9pPr marL="3886200" marR="0" lvl="8" indent="-152400" algn="l" rtl="0">
              <a:lnSpc>
                <a:spcPct val="120000"/>
              </a:lnSpc>
              <a:spcBef>
                <a:spcPts val="500"/>
              </a:spcBef>
              <a:buClr>
                <a:schemeClr val="accent1"/>
              </a:buClr>
              <a:buSzPct val="100000"/>
              <a:buFont typeface="Arial"/>
              <a:buChar char="•"/>
              <a:defRPr sz="1200" b="0" i="0" u="none" strike="noStrike" cap="none">
                <a:solidFill>
                  <a:schemeClr val="dk1"/>
                </a:solidFill>
                <a:latin typeface="Cabin"/>
                <a:ea typeface="Cabin"/>
                <a:cs typeface="Cabin"/>
                <a:sym typeface="Cabin"/>
              </a:defRPr>
            </a:lvl9pPr>
          </a:lstStyle>
          <a:p>
            <a:endParaRPr/>
          </a:p>
        </p:txBody>
      </p:sp>
      <p:sp>
        <p:nvSpPr>
          <p:cNvPr id="24" name="Shape 24"/>
          <p:cNvSpPr txBox="1">
            <a:spLocks noGrp="1"/>
          </p:cNvSpPr>
          <p:nvPr>
            <p:ph type="dt" idx="10"/>
          </p:nvPr>
        </p:nvSpPr>
        <p:spPr>
          <a:xfrm>
            <a:off x="7554138" y="330369"/>
            <a:ext cx="3500715" cy="309201"/>
          </a:xfrm>
          <a:prstGeom prst="rect">
            <a:avLst/>
          </a:prstGeom>
          <a:noFill/>
          <a:ln>
            <a:noFill/>
          </a:ln>
        </p:spPr>
        <p:txBody>
          <a:bodyPr lIns="91425" tIns="91425" rIns="91425" bIns="91425" anchor="ctr" anchorCtr="0"/>
          <a:lstStyle>
            <a:lvl1pPr marL="0" marR="0" lvl="0" indent="0" algn="r" rtl="0">
              <a:spcBef>
                <a:spcPts val="0"/>
              </a:spcBef>
              <a:buNone/>
              <a:defRPr sz="1000" b="0" i="0" u="none" strike="noStrike" cap="none">
                <a:solidFill>
                  <a:srgbClr val="888888"/>
                </a:solidFill>
                <a:latin typeface="Cabin"/>
                <a:ea typeface="Cabin"/>
                <a:cs typeface="Cabin"/>
                <a:sym typeface="Cabin"/>
              </a:defRPr>
            </a:lvl1pPr>
            <a:lvl2pPr marL="457200" marR="0" lvl="1" indent="0" algn="l" rtl="0">
              <a:spcBef>
                <a:spcPts val="0"/>
              </a:spcBef>
              <a:buNone/>
              <a:defRPr sz="1800" b="0" i="0" u="none" strike="noStrike" cap="none">
                <a:solidFill>
                  <a:schemeClr val="dk1"/>
                </a:solidFill>
                <a:latin typeface="Cabin"/>
                <a:ea typeface="Cabin"/>
                <a:cs typeface="Cabin"/>
                <a:sym typeface="Cabin"/>
              </a:defRPr>
            </a:lvl2pPr>
            <a:lvl3pPr marL="914400" marR="0" lvl="2" indent="0" algn="l" rtl="0">
              <a:spcBef>
                <a:spcPts val="0"/>
              </a:spcBef>
              <a:buNone/>
              <a:defRPr sz="1800" b="0" i="0" u="none" strike="noStrike" cap="none">
                <a:solidFill>
                  <a:schemeClr val="dk1"/>
                </a:solidFill>
                <a:latin typeface="Cabin"/>
                <a:ea typeface="Cabin"/>
                <a:cs typeface="Cabin"/>
                <a:sym typeface="Cabin"/>
              </a:defRPr>
            </a:lvl3pPr>
            <a:lvl4pPr marL="1371600" marR="0" lvl="3" indent="0" algn="l" rtl="0">
              <a:spcBef>
                <a:spcPts val="0"/>
              </a:spcBef>
              <a:buNone/>
              <a:defRPr sz="1800" b="0" i="0" u="none" strike="noStrike" cap="none">
                <a:solidFill>
                  <a:schemeClr val="dk1"/>
                </a:solidFill>
                <a:latin typeface="Cabin"/>
                <a:ea typeface="Cabin"/>
                <a:cs typeface="Cabin"/>
                <a:sym typeface="Cabin"/>
              </a:defRPr>
            </a:lvl4pPr>
            <a:lvl5pPr marL="1828800" marR="0" lvl="4" indent="0" algn="l" rtl="0">
              <a:spcBef>
                <a:spcPts val="0"/>
              </a:spcBef>
              <a:buNone/>
              <a:defRPr sz="1800" b="0" i="0" u="none" strike="noStrike" cap="none">
                <a:solidFill>
                  <a:schemeClr val="dk1"/>
                </a:solidFill>
                <a:latin typeface="Cabin"/>
                <a:ea typeface="Cabin"/>
                <a:cs typeface="Cabin"/>
                <a:sym typeface="Cabin"/>
              </a:defRPr>
            </a:lvl5pPr>
            <a:lvl6pPr marL="2286000" marR="0" lvl="5" indent="0" algn="l" rtl="0">
              <a:spcBef>
                <a:spcPts val="0"/>
              </a:spcBef>
              <a:buNone/>
              <a:defRPr sz="1800" b="0" i="0" u="none" strike="noStrike" cap="none">
                <a:solidFill>
                  <a:schemeClr val="dk1"/>
                </a:solidFill>
                <a:latin typeface="Cabin"/>
                <a:ea typeface="Cabin"/>
                <a:cs typeface="Cabin"/>
                <a:sym typeface="Cabin"/>
              </a:defRPr>
            </a:lvl6pPr>
            <a:lvl7pPr marL="2743200" marR="0" lvl="6" indent="0" algn="l" rtl="0">
              <a:spcBef>
                <a:spcPts val="0"/>
              </a:spcBef>
              <a:buNone/>
              <a:defRPr sz="1800" b="0" i="0" u="none" strike="noStrike" cap="none">
                <a:solidFill>
                  <a:schemeClr val="dk1"/>
                </a:solidFill>
                <a:latin typeface="Cabin"/>
                <a:ea typeface="Cabin"/>
                <a:cs typeface="Cabin"/>
                <a:sym typeface="Cabin"/>
              </a:defRPr>
            </a:lvl7pPr>
            <a:lvl8pPr marL="3200400" marR="0" lvl="7" indent="0" algn="l" rtl="0">
              <a:spcBef>
                <a:spcPts val="0"/>
              </a:spcBef>
              <a:buNone/>
              <a:defRPr sz="1800" b="0" i="0" u="none" strike="noStrike" cap="none">
                <a:solidFill>
                  <a:schemeClr val="dk1"/>
                </a:solidFill>
                <a:latin typeface="Cabin"/>
                <a:ea typeface="Cabin"/>
                <a:cs typeface="Cabin"/>
                <a:sym typeface="Cabin"/>
              </a:defRPr>
            </a:lvl8pPr>
            <a:lvl9pPr marL="3657600" marR="0" lvl="8" indent="0" algn="l" rtl="0">
              <a:spcBef>
                <a:spcPts val="0"/>
              </a:spcBef>
              <a:buNone/>
              <a:defRPr sz="1800" b="0" i="0" u="none" strike="noStrike" cap="none">
                <a:solidFill>
                  <a:schemeClr val="dk1"/>
                </a:solidFill>
                <a:latin typeface="Cabin"/>
                <a:ea typeface="Cabin"/>
                <a:cs typeface="Cabin"/>
                <a:sym typeface="Cabin"/>
              </a:defRPr>
            </a:lvl9pPr>
          </a:lstStyle>
          <a:p>
            <a:endParaRPr/>
          </a:p>
        </p:txBody>
      </p:sp>
      <p:sp>
        <p:nvSpPr>
          <p:cNvPr id="25" name="Shape 25"/>
          <p:cNvSpPr txBox="1">
            <a:spLocks noGrp="1"/>
          </p:cNvSpPr>
          <p:nvPr>
            <p:ph type="ftr" idx="11"/>
          </p:nvPr>
        </p:nvSpPr>
        <p:spPr>
          <a:xfrm>
            <a:off x="1451579" y="329307"/>
            <a:ext cx="5938835" cy="309201"/>
          </a:xfrm>
          <a:prstGeom prst="rect">
            <a:avLst/>
          </a:prstGeom>
          <a:noFill/>
          <a:ln>
            <a:noFill/>
          </a:ln>
        </p:spPr>
        <p:txBody>
          <a:bodyPr lIns="91425" tIns="91425" rIns="91425" bIns="91425" anchor="ctr" anchorCtr="0"/>
          <a:lstStyle>
            <a:lvl1pPr marL="0" marR="0" lvl="0" indent="0" algn="l" rtl="0">
              <a:spcBef>
                <a:spcPts val="0"/>
              </a:spcBef>
              <a:buNone/>
              <a:defRPr sz="1000" b="0" i="0" u="none" strike="noStrike" cap="none">
                <a:solidFill>
                  <a:srgbClr val="888888"/>
                </a:solidFill>
                <a:latin typeface="Cabin"/>
                <a:ea typeface="Cabin"/>
                <a:cs typeface="Cabin"/>
                <a:sym typeface="Cabin"/>
              </a:defRPr>
            </a:lvl1pPr>
            <a:lvl2pPr marL="457200" marR="0" lvl="1" indent="0" algn="l" rtl="0">
              <a:spcBef>
                <a:spcPts val="0"/>
              </a:spcBef>
              <a:buNone/>
              <a:defRPr sz="1800" b="0" i="0" u="none" strike="noStrike" cap="none">
                <a:solidFill>
                  <a:schemeClr val="dk1"/>
                </a:solidFill>
                <a:latin typeface="Cabin"/>
                <a:ea typeface="Cabin"/>
                <a:cs typeface="Cabin"/>
                <a:sym typeface="Cabin"/>
              </a:defRPr>
            </a:lvl2pPr>
            <a:lvl3pPr marL="914400" marR="0" lvl="2" indent="0" algn="l" rtl="0">
              <a:spcBef>
                <a:spcPts val="0"/>
              </a:spcBef>
              <a:buNone/>
              <a:defRPr sz="1800" b="0" i="0" u="none" strike="noStrike" cap="none">
                <a:solidFill>
                  <a:schemeClr val="dk1"/>
                </a:solidFill>
                <a:latin typeface="Cabin"/>
                <a:ea typeface="Cabin"/>
                <a:cs typeface="Cabin"/>
                <a:sym typeface="Cabin"/>
              </a:defRPr>
            </a:lvl3pPr>
            <a:lvl4pPr marL="1371600" marR="0" lvl="3" indent="0" algn="l" rtl="0">
              <a:spcBef>
                <a:spcPts val="0"/>
              </a:spcBef>
              <a:buNone/>
              <a:defRPr sz="1800" b="0" i="0" u="none" strike="noStrike" cap="none">
                <a:solidFill>
                  <a:schemeClr val="dk1"/>
                </a:solidFill>
                <a:latin typeface="Cabin"/>
                <a:ea typeface="Cabin"/>
                <a:cs typeface="Cabin"/>
                <a:sym typeface="Cabin"/>
              </a:defRPr>
            </a:lvl4pPr>
            <a:lvl5pPr marL="1828800" marR="0" lvl="4" indent="0" algn="l" rtl="0">
              <a:spcBef>
                <a:spcPts val="0"/>
              </a:spcBef>
              <a:buNone/>
              <a:defRPr sz="1800" b="0" i="0" u="none" strike="noStrike" cap="none">
                <a:solidFill>
                  <a:schemeClr val="dk1"/>
                </a:solidFill>
                <a:latin typeface="Cabin"/>
                <a:ea typeface="Cabin"/>
                <a:cs typeface="Cabin"/>
                <a:sym typeface="Cabin"/>
              </a:defRPr>
            </a:lvl5pPr>
            <a:lvl6pPr marL="2286000" marR="0" lvl="5" indent="0" algn="l" rtl="0">
              <a:spcBef>
                <a:spcPts val="0"/>
              </a:spcBef>
              <a:buNone/>
              <a:defRPr sz="1800" b="0" i="0" u="none" strike="noStrike" cap="none">
                <a:solidFill>
                  <a:schemeClr val="dk1"/>
                </a:solidFill>
                <a:latin typeface="Cabin"/>
                <a:ea typeface="Cabin"/>
                <a:cs typeface="Cabin"/>
                <a:sym typeface="Cabin"/>
              </a:defRPr>
            </a:lvl6pPr>
            <a:lvl7pPr marL="2743200" marR="0" lvl="6" indent="0" algn="l" rtl="0">
              <a:spcBef>
                <a:spcPts val="0"/>
              </a:spcBef>
              <a:buNone/>
              <a:defRPr sz="1800" b="0" i="0" u="none" strike="noStrike" cap="none">
                <a:solidFill>
                  <a:schemeClr val="dk1"/>
                </a:solidFill>
                <a:latin typeface="Cabin"/>
                <a:ea typeface="Cabin"/>
                <a:cs typeface="Cabin"/>
                <a:sym typeface="Cabin"/>
              </a:defRPr>
            </a:lvl7pPr>
            <a:lvl8pPr marL="3200400" marR="0" lvl="7" indent="0" algn="l" rtl="0">
              <a:spcBef>
                <a:spcPts val="0"/>
              </a:spcBef>
              <a:buNone/>
              <a:defRPr sz="1800" b="0" i="0" u="none" strike="noStrike" cap="none">
                <a:solidFill>
                  <a:schemeClr val="dk1"/>
                </a:solidFill>
                <a:latin typeface="Cabin"/>
                <a:ea typeface="Cabin"/>
                <a:cs typeface="Cabin"/>
                <a:sym typeface="Cabin"/>
              </a:defRPr>
            </a:lvl8pPr>
            <a:lvl9pPr marL="3657600" marR="0" lvl="8" indent="0" algn="l" rtl="0">
              <a:spcBef>
                <a:spcPts val="0"/>
              </a:spcBef>
              <a:buNone/>
              <a:defRPr sz="1800" b="0" i="0" u="none" strike="noStrike" cap="none">
                <a:solidFill>
                  <a:schemeClr val="dk1"/>
                </a:solidFill>
                <a:latin typeface="Cabin"/>
                <a:ea typeface="Cabin"/>
                <a:cs typeface="Cabin"/>
                <a:sym typeface="Cabin"/>
              </a:defRPr>
            </a:lvl9pPr>
          </a:lstStyle>
          <a:p>
            <a:endParaRPr/>
          </a:p>
        </p:txBody>
      </p:sp>
      <p:sp>
        <p:nvSpPr>
          <p:cNvPr id="26" name="Shape 26"/>
          <p:cNvSpPr txBox="1">
            <a:spLocks noGrp="1"/>
          </p:cNvSpPr>
          <p:nvPr>
            <p:ph type="sldNum" idx="12"/>
          </p:nvPr>
        </p:nvSpPr>
        <p:spPr>
          <a:xfrm>
            <a:off x="480060" y="798972"/>
            <a:ext cx="811019" cy="503577"/>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fr-FR" sz="2800" b="0" i="0" u="none" strike="noStrike" cap="none">
                <a:solidFill>
                  <a:schemeClr val="accent1"/>
                </a:solidFill>
                <a:latin typeface="Cabin"/>
                <a:ea typeface="Cabin"/>
                <a:cs typeface="Cabin"/>
                <a:sym typeface="Cabin"/>
              </a:rPr>
              <a:t>‹N°›</a:t>
            </a:fld>
            <a:endParaRPr lang="fr-FR" sz="2800" b="0" i="0" u="none" strike="noStrike" cap="none">
              <a:solidFill>
                <a:schemeClr val="accent1"/>
              </a:solidFill>
              <a:latin typeface="Cabin"/>
              <a:ea typeface="Cabin"/>
              <a:cs typeface="Cabin"/>
              <a:sym typeface="Cabin"/>
            </a:endParaRPr>
          </a:p>
        </p:txBody>
      </p:sp>
      <p:cxnSp>
        <p:nvCxnSpPr>
          <p:cNvPr id="27" name="Shape 27"/>
          <p:cNvCxnSpPr/>
          <p:nvPr/>
        </p:nvCxnSpPr>
        <p:spPr>
          <a:xfrm>
            <a:off x="1453895" y="1847088"/>
            <a:ext cx="9607521" cy="0"/>
          </a:xfrm>
          <a:prstGeom prst="straightConnector1">
            <a:avLst/>
          </a:prstGeom>
          <a:noFill/>
          <a:ln w="31750" cap="flat" cmpd="sng">
            <a:solidFill>
              <a:schemeClr val="accent1"/>
            </a:solidFill>
            <a:prstDash val="solid"/>
            <a:round/>
            <a:headEnd type="none" w="med" len="med"/>
            <a:tailEnd type="none" w="med" len="med"/>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Titre de section">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1454238" y="1756130"/>
            <a:ext cx="8643153" cy="1887950"/>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bin"/>
              <a:buNone/>
              <a:defRPr sz="3600" b="0" i="0" u="none" strike="noStrike" cap="none">
                <a:solidFill>
                  <a:schemeClr val="dk1"/>
                </a:solidFill>
                <a:latin typeface="Cabin"/>
                <a:ea typeface="Cabin"/>
                <a:cs typeface="Cabin"/>
                <a:sym typeface="Cabi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0" name="Shape 30"/>
          <p:cNvSpPr txBox="1">
            <a:spLocks noGrp="1"/>
          </p:cNvSpPr>
          <p:nvPr>
            <p:ph type="body" idx="1"/>
          </p:nvPr>
        </p:nvSpPr>
        <p:spPr>
          <a:xfrm>
            <a:off x="1454238" y="3806194"/>
            <a:ext cx="8630445" cy="1012928"/>
          </a:xfrm>
          <a:prstGeom prst="rect">
            <a:avLst/>
          </a:prstGeom>
          <a:noFill/>
          <a:ln>
            <a:noFill/>
          </a:ln>
        </p:spPr>
        <p:txBody>
          <a:bodyPr lIns="91425" tIns="91425" rIns="91425" bIns="91425" anchor="t" anchorCtr="0"/>
          <a:lstStyle>
            <a:lvl1pPr marL="0" marR="0" lvl="0" indent="0" algn="l" rtl="0">
              <a:lnSpc>
                <a:spcPct val="120000"/>
              </a:lnSpc>
              <a:spcBef>
                <a:spcPts val="1000"/>
              </a:spcBef>
              <a:buClr>
                <a:schemeClr val="accent1"/>
              </a:buClr>
              <a:buFont typeface="Arial"/>
              <a:buNone/>
              <a:defRPr sz="1800" b="0" i="0" u="none" strike="noStrike" cap="none">
                <a:solidFill>
                  <a:schemeClr val="dk1"/>
                </a:solidFill>
                <a:latin typeface="Cabin"/>
                <a:ea typeface="Cabin"/>
                <a:cs typeface="Cabin"/>
                <a:sym typeface="Cabin"/>
              </a:defRPr>
            </a:lvl1pPr>
            <a:lvl2pPr marL="457200" marR="0" lvl="1" indent="0" algn="l" rtl="0">
              <a:lnSpc>
                <a:spcPct val="120000"/>
              </a:lnSpc>
              <a:spcBef>
                <a:spcPts val="500"/>
              </a:spcBef>
              <a:buClr>
                <a:schemeClr val="accent1"/>
              </a:buClr>
              <a:buFont typeface="Arial"/>
              <a:buNone/>
              <a:defRPr sz="1800" b="0" i="0" u="none" strike="noStrike" cap="none">
                <a:solidFill>
                  <a:srgbClr val="888888"/>
                </a:solidFill>
                <a:latin typeface="Cabin"/>
                <a:ea typeface="Cabin"/>
                <a:cs typeface="Cabin"/>
                <a:sym typeface="Cabin"/>
              </a:defRPr>
            </a:lvl2pPr>
            <a:lvl3pPr marL="914400" marR="0" lvl="2" indent="0" algn="l" rtl="0">
              <a:lnSpc>
                <a:spcPct val="120000"/>
              </a:lnSpc>
              <a:spcBef>
                <a:spcPts val="500"/>
              </a:spcBef>
              <a:buClr>
                <a:schemeClr val="accent1"/>
              </a:buClr>
              <a:buFont typeface="Arial"/>
              <a:buNone/>
              <a:defRPr sz="1800" b="0" i="0" u="none" strike="noStrike" cap="none">
                <a:solidFill>
                  <a:srgbClr val="888888"/>
                </a:solidFill>
                <a:latin typeface="Cabin"/>
                <a:ea typeface="Cabin"/>
                <a:cs typeface="Cabin"/>
                <a:sym typeface="Cabin"/>
              </a:defRPr>
            </a:lvl3pPr>
            <a:lvl4pPr marL="1371600" marR="0" lvl="3" indent="0" algn="l" rtl="0">
              <a:lnSpc>
                <a:spcPct val="120000"/>
              </a:lnSpc>
              <a:spcBef>
                <a:spcPts val="500"/>
              </a:spcBef>
              <a:buClr>
                <a:schemeClr val="accent1"/>
              </a:buClr>
              <a:buFont typeface="Arial"/>
              <a:buNone/>
              <a:defRPr sz="1600" b="0" i="0" u="none" strike="noStrike" cap="none">
                <a:solidFill>
                  <a:srgbClr val="888888"/>
                </a:solidFill>
                <a:latin typeface="Cabin"/>
                <a:ea typeface="Cabin"/>
                <a:cs typeface="Cabin"/>
                <a:sym typeface="Cabin"/>
              </a:defRPr>
            </a:lvl4pPr>
            <a:lvl5pPr marL="1828800" marR="0" lvl="4" indent="0" algn="l" rtl="0">
              <a:lnSpc>
                <a:spcPct val="120000"/>
              </a:lnSpc>
              <a:spcBef>
                <a:spcPts val="500"/>
              </a:spcBef>
              <a:buClr>
                <a:schemeClr val="accent1"/>
              </a:buClr>
              <a:buFont typeface="Arial"/>
              <a:buNone/>
              <a:defRPr sz="1600" b="0" i="0" u="none" strike="noStrike" cap="none">
                <a:solidFill>
                  <a:srgbClr val="888888"/>
                </a:solidFill>
                <a:latin typeface="Cabin"/>
                <a:ea typeface="Cabin"/>
                <a:cs typeface="Cabin"/>
                <a:sym typeface="Cabin"/>
              </a:defRPr>
            </a:lvl5pPr>
            <a:lvl6pPr marL="2286000" marR="0" lvl="5" indent="0" algn="l" rtl="0">
              <a:lnSpc>
                <a:spcPct val="120000"/>
              </a:lnSpc>
              <a:spcBef>
                <a:spcPts val="500"/>
              </a:spcBef>
              <a:buClr>
                <a:schemeClr val="accent1"/>
              </a:buClr>
              <a:buFont typeface="Arial"/>
              <a:buNone/>
              <a:defRPr sz="1600" b="0" i="0" u="none" strike="noStrike" cap="none">
                <a:solidFill>
                  <a:srgbClr val="888888"/>
                </a:solidFill>
                <a:latin typeface="Cabin"/>
                <a:ea typeface="Cabin"/>
                <a:cs typeface="Cabin"/>
                <a:sym typeface="Cabin"/>
              </a:defRPr>
            </a:lvl6pPr>
            <a:lvl7pPr marL="2743200" marR="0" lvl="6" indent="0" algn="l" rtl="0">
              <a:lnSpc>
                <a:spcPct val="120000"/>
              </a:lnSpc>
              <a:spcBef>
                <a:spcPts val="500"/>
              </a:spcBef>
              <a:buClr>
                <a:schemeClr val="accent1"/>
              </a:buClr>
              <a:buFont typeface="Arial"/>
              <a:buNone/>
              <a:defRPr sz="1600" b="0" i="0" u="none" strike="noStrike" cap="none">
                <a:solidFill>
                  <a:srgbClr val="888888"/>
                </a:solidFill>
                <a:latin typeface="Cabin"/>
                <a:ea typeface="Cabin"/>
                <a:cs typeface="Cabin"/>
                <a:sym typeface="Cabin"/>
              </a:defRPr>
            </a:lvl7pPr>
            <a:lvl8pPr marL="3200400" marR="0" lvl="7" indent="0" algn="l" rtl="0">
              <a:lnSpc>
                <a:spcPct val="120000"/>
              </a:lnSpc>
              <a:spcBef>
                <a:spcPts val="500"/>
              </a:spcBef>
              <a:buClr>
                <a:schemeClr val="accent1"/>
              </a:buClr>
              <a:buFont typeface="Arial"/>
              <a:buNone/>
              <a:defRPr sz="1600" b="0" i="0" u="none" strike="noStrike" cap="none">
                <a:solidFill>
                  <a:srgbClr val="888888"/>
                </a:solidFill>
                <a:latin typeface="Cabin"/>
                <a:ea typeface="Cabin"/>
                <a:cs typeface="Cabin"/>
                <a:sym typeface="Cabin"/>
              </a:defRPr>
            </a:lvl8pPr>
            <a:lvl9pPr marL="3657600" marR="0" lvl="8" indent="0" algn="l" rtl="0">
              <a:lnSpc>
                <a:spcPct val="120000"/>
              </a:lnSpc>
              <a:spcBef>
                <a:spcPts val="500"/>
              </a:spcBef>
              <a:buClr>
                <a:schemeClr val="accent1"/>
              </a:buClr>
              <a:buFont typeface="Arial"/>
              <a:buNone/>
              <a:defRPr sz="1600" b="0" i="0" u="none" strike="noStrike" cap="none">
                <a:solidFill>
                  <a:srgbClr val="888888"/>
                </a:solidFill>
                <a:latin typeface="Cabin"/>
                <a:ea typeface="Cabin"/>
                <a:cs typeface="Cabin"/>
                <a:sym typeface="Cabin"/>
              </a:defRPr>
            </a:lvl9pPr>
          </a:lstStyle>
          <a:p>
            <a:endParaRPr/>
          </a:p>
        </p:txBody>
      </p:sp>
      <p:sp>
        <p:nvSpPr>
          <p:cNvPr id="31" name="Shape 31"/>
          <p:cNvSpPr txBox="1">
            <a:spLocks noGrp="1"/>
          </p:cNvSpPr>
          <p:nvPr>
            <p:ph type="dt" idx="10"/>
          </p:nvPr>
        </p:nvSpPr>
        <p:spPr>
          <a:xfrm>
            <a:off x="7554138" y="330369"/>
            <a:ext cx="3500715" cy="309201"/>
          </a:xfrm>
          <a:prstGeom prst="rect">
            <a:avLst/>
          </a:prstGeom>
          <a:noFill/>
          <a:ln>
            <a:noFill/>
          </a:ln>
        </p:spPr>
        <p:txBody>
          <a:bodyPr lIns="91425" tIns="91425" rIns="91425" bIns="91425" anchor="ctr" anchorCtr="0"/>
          <a:lstStyle>
            <a:lvl1pPr marL="0" marR="0" lvl="0" indent="0" algn="r" rtl="0">
              <a:spcBef>
                <a:spcPts val="0"/>
              </a:spcBef>
              <a:buNone/>
              <a:defRPr sz="1000" b="0" i="0" u="none" strike="noStrike" cap="none">
                <a:solidFill>
                  <a:srgbClr val="888888"/>
                </a:solidFill>
                <a:latin typeface="Cabin"/>
                <a:ea typeface="Cabin"/>
                <a:cs typeface="Cabin"/>
                <a:sym typeface="Cabin"/>
              </a:defRPr>
            </a:lvl1pPr>
            <a:lvl2pPr marL="457200" marR="0" lvl="1" indent="0" algn="l" rtl="0">
              <a:spcBef>
                <a:spcPts val="0"/>
              </a:spcBef>
              <a:buNone/>
              <a:defRPr sz="1800" b="0" i="0" u="none" strike="noStrike" cap="none">
                <a:solidFill>
                  <a:schemeClr val="dk1"/>
                </a:solidFill>
                <a:latin typeface="Cabin"/>
                <a:ea typeface="Cabin"/>
                <a:cs typeface="Cabin"/>
                <a:sym typeface="Cabin"/>
              </a:defRPr>
            </a:lvl2pPr>
            <a:lvl3pPr marL="914400" marR="0" lvl="2" indent="0" algn="l" rtl="0">
              <a:spcBef>
                <a:spcPts val="0"/>
              </a:spcBef>
              <a:buNone/>
              <a:defRPr sz="1800" b="0" i="0" u="none" strike="noStrike" cap="none">
                <a:solidFill>
                  <a:schemeClr val="dk1"/>
                </a:solidFill>
                <a:latin typeface="Cabin"/>
                <a:ea typeface="Cabin"/>
                <a:cs typeface="Cabin"/>
                <a:sym typeface="Cabin"/>
              </a:defRPr>
            </a:lvl3pPr>
            <a:lvl4pPr marL="1371600" marR="0" lvl="3" indent="0" algn="l" rtl="0">
              <a:spcBef>
                <a:spcPts val="0"/>
              </a:spcBef>
              <a:buNone/>
              <a:defRPr sz="1800" b="0" i="0" u="none" strike="noStrike" cap="none">
                <a:solidFill>
                  <a:schemeClr val="dk1"/>
                </a:solidFill>
                <a:latin typeface="Cabin"/>
                <a:ea typeface="Cabin"/>
                <a:cs typeface="Cabin"/>
                <a:sym typeface="Cabin"/>
              </a:defRPr>
            </a:lvl4pPr>
            <a:lvl5pPr marL="1828800" marR="0" lvl="4" indent="0" algn="l" rtl="0">
              <a:spcBef>
                <a:spcPts val="0"/>
              </a:spcBef>
              <a:buNone/>
              <a:defRPr sz="1800" b="0" i="0" u="none" strike="noStrike" cap="none">
                <a:solidFill>
                  <a:schemeClr val="dk1"/>
                </a:solidFill>
                <a:latin typeface="Cabin"/>
                <a:ea typeface="Cabin"/>
                <a:cs typeface="Cabin"/>
                <a:sym typeface="Cabin"/>
              </a:defRPr>
            </a:lvl5pPr>
            <a:lvl6pPr marL="2286000" marR="0" lvl="5" indent="0" algn="l" rtl="0">
              <a:spcBef>
                <a:spcPts val="0"/>
              </a:spcBef>
              <a:buNone/>
              <a:defRPr sz="1800" b="0" i="0" u="none" strike="noStrike" cap="none">
                <a:solidFill>
                  <a:schemeClr val="dk1"/>
                </a:solidFill>
                <a:latin typeface="Cabin"/>
                <a:ea typeface="Cabin"/>
                <a:cs typeface="Cabin"/>
                <a:sym typeface="Cabin"/>
              </a:defRPr>
            </a:lvl6pPr>
            <a:lvl7pPr marL="2743200" marR="0" lvl="6" indent="0" algn="l" rtl="0">
              <a:spcBef>
                <a:spcPts val="0"/>
              </a:spcBef>
              <a:buNone/>
              <a:defRPr sz="1800" b="0" i="0" u="none" strike="noStrike" cap="none">
                <a:solidFill>
                  <a:schemeClr val="dk1"/>
                </a:solidFill>
                <a:latin typeface="Cabin"/>
                <a:ea typeface="Cabin"/>
                <a:cs typeface="Cabin"/>
                <a:sym typeface="Cabin"/>
              </a:defRPr>
            </a:lvl7pPr>
            <a:lvl8pPr marL="3200400" marR="0" lvl="7" indent="0" algn="l" rtl="0">
              <a:spcBef>
                <a:spcPts val="0"/>
              </a:spcBef>
              <a:buNone/>
              <a:defRPr sz="1800" b="0" i="0" u="none" strike="noStrike" cap="none">
                <a:solidFill>
                  <a:schemeClr val="dk1"/>
                </a:solidFill>
                <a:latin typeface="Cabin"/>
                <a:ea typeface="Cabin"/>
                <a:cs typeface="Cabin"/>
                <a:sym typeface="Cabin"/>
              </a:defRPr>
            </a:lvl8pPr>
            <a:lvl9pPr marL="3657600" marR="0" lvl="8" indent="0" algn="l" rtl="0">
              <a:spcBef>
                <a:spcPts val="0"/>
              </a:spcBef>
              <a:buNone/>
              <a:defRPr sz="1800" b="0" i="0" u="none" strike="noStrike" cap="none">
                <a:solidFill>
                  <a:schemeClr val="dk1"/>
                </a:solidFill>
                <a:latin typeface="Cabin"/>
                <a:ea typeface="Cabin"/>
                <a:cs typeface="Cabin"/>
                <a:sym typeface="Cabin"/>
              </a:defRPr>
            </a:lvl9pPr>
          </a:lstStyle>
          <a:p>
            <a:endParaRPr/>
          </a:p>
        </p:txBody>
      </p:sp>
      <p:sp>
        <p:nvSpPr>
          <p:cNvPr id="32" name="Shape 32"/>
          <p:cNvSpPr txBox="1">
            <a:spLocks noGrp="1"/>
          </p:cNvSpPr>
          <p:nvPr>
            <p:ph type="ftr" idx="11"/>
          </p:nvPr>
        </p:nvSpPr>
        <p:spPr>
          <a:xfrm>
            <a:off x="1451579" y="329307"/>
            <a:ext cx="5938835" cy="309201"/>
          </a:xfrm>
          <a:prstGeom prst="rect">
            <a:avLst/>
          </a:prstGeom>
          <a:noFill/>
          <a:ln>
            <a:noFill/>
          </a:ln>
        </p:spPr>
        <p:txBody>
          <a:bodyPr lIns="91425" tIns="91425" rIns="91425" bIns="91425" anchor="ctr" anchorCtr="0"/>
          <a:lstStyle>
            <a:lvl1pPr marL="0" marR="0" lvl="0" indent="0" algn="l" rtl="0">
              <a:spcBef>
                <a:spcPts val="0"/>
              </a:spcBef>
              <a:buNone/>
              <a:defRPr sz="1000" b="0" i="0" u="none" strike="noStrike" cap="none">
                <a:solidFill>
                  <a:srgbClr val="888888"/>
                </a:solidFill>
                <a:latin typeface="Cabin"/>
                <a:ea typeface="Cabin"/>
                <a:cs typeface="Cabin"/>
                <a:sym typeface="Cabin"/>
              </a:defRPr>
            </a:lvl1pPr>
            <a:lvl2pPr marL="457200" marR="0" lvl="1" indent="0" algn="l" rtl="0">
              <a:spcBef>
                <a:spcPts val="0"/>
              </a:spcBef>
              <a:buNone/>
              <a:defRPr sz="1800" b="0" i="0" u="none" strike="noStrike" cap="none">
                <a:solidFill>
                  <a:schemeClr val="dk1"/>
                </a:solidFill>
                <a:latin typeface="Cabin"/>
                <a:ea typeface="Cabin"/>
                <a:cs typeface="Cabin"/>
                <a:sym typeface="Cabin"/>
              </a:defRPr>
            </a:lvl2pPr>
            <a:lvl3pPr marL="914400" marR="0" lvl="2" indent="0" algn="l" rtl="0">
              <a:spcBef>
                <a:spcPts val="0"/>
              </a:spcBef>
              <a:buNone/>
              <a:defRPr sz="1800" b="0" i="0" u="none" strike="noStrike" cap="none">
                <a:solidFill>
                  <a:schemeClr val="dk1"/>
                </a:solidFill>
                <a:latin typeface="Cabin"/>
                <a:ea typeface="Cabin"/>
                <a:cs typeface="Cabin"/>
                <a:sym typeface="Cabin"/>
              </a:defRPr>
            </a:lvl3pPr>
            <a:lvl4pPr marL="1371600" marR="0" lvl="3" indent="0" algn="l" rtl="0">
              <a:spcBef>
                <a:spcPts val="0"/>
              </a:spcBef>
              <a:buNone/>
              <a:defRPr sz="1800" b="0" i="0" u="none" strike="noStrike" cap="none">
                <a:solidFill>
                  <a:schemeClr val="dk1"/>
                </a:solidFill>
                <a:latin typeface="Cabin"/>
                <a:ea typeface="Cabin"/>
                <a:cs typeface="Cabin"/>
                <a:sym typeface="Cabin"/>
              </a:defRPr>
            </a:lvl4pPr>
            <a:lvl5pPr marL="1828800" marR="0" lvl="4" indent="0" algn="l" rtl="0">
              <a:spcBef>
                <a:spcPts val="0"/>
              </a:spcBef>
              <a:buNone/>
              <a:defRPr sz="1800" b="0" i="0" u="none" strike="noStrike" cap="none">
                <a:solidFill>
                  <a:schemeClr val="dk1"/>
                </a:solidFill>
                <a:latin typeface="Cabin"/>
                <a:ea typeface="Cabin"/>
                <a:cs typeface="Cabin"/>
                <a:sym typeface="Cabin"/>
              </a:defRPr>
            </a:lvl5pPr>
            <a:lvl6pPr marL="2286000" marR="0" lvl="5" indent="0" algn="l" rtl="0">
              <a:spcBef>
                <a:spcPts val="0"/>
              </a:spcBef>
              <a:buNone/>
              <a:defRPr sz="1800" b="0" i="0" u="none" strike="noStrike" cap="none">
                <a:solidFill>
                  <a:schemeClr val="dk1"/>
                </a:solidFill>
                <a:latin typeface="Cabin"/>
                <a:ea typeface="Cabin"/>
                <a:cs typeface="Cabin"/>
                <a:sym typeface="Cabin"/>
              </a:defRPr>
            </a:lvl6pPr>
            <a:lvl7pPr marL="2743200" marR="0" lvl="6" indent="0" algn="l" rtl="0">
              <a:spcBef>
                <a:spcPts val="0"/>
              </a:spcBef>
              <a:buNone/>
              <a:defRPr sz="1800" b="0" i="0" u="none" strike="noStrike" cap="none">
                <a:solidFill>
                  <a:schemeClr val="dk1"/>
                </a:solidFill>
                <a:latin typeface="Cabin"/>
                <a:ea typeface="Cabin"/>
                <a:cs typeface="Cabin"/>
                <a:sym typeface="Cabin"/>
              </a:defRPr>
            </a:lvl7pPr>
            <a:lvl8pPr marL="3200400" marR="0" lvl="7" indent="0" algn="l" rtl="0">
              <a:spcBef>
                <a:spcPts val="0"/>
              </a:spcBef>
              <a:buNone/>
              <a:defRPr sz="1800" b="0" i="0" u="none" strike="noStrike" cap="none">
                <a:solidFill>
                  <a:schemeClr val="dk1"/>
                </a:solidFill>
                <a:latin typeface="Cabin"/>
                <a:ea typeface="Cabin"/>
                <a:cs typeface="Cabin"/>
                <a:sym typeface="Cabin"/>
              </a:defRPr>
            </a:lvl8pPr>
            <a:lvl9pPr marL="3657600" marR="0" lvl="8" indent="0" algn="l" rtl="0">
              <a:spcBef>
                <a:spcPts val="0"/>
              </a:spcBef>
              <a:buNone/>
              <a:defRPr sz="1800" b="0" i="0" u="none" strike="noStrike" cap="none">
                <a:solidFill>
                  <a:schemeClr val="dk1"/>
                </a:solidFill>
                <a:latin typeface="Cabin"/>
                <a:ea typeface="Cabin"/>
                <a:cs typeface="Cabin"/>
                <a:sym typeface="Cabin"/>
              </a:defRPr>
            </a:lvl9pPr>
          </a:lstStyle>
          <a:p>
            <a:endParaRPr/>
          </a:p>
        </p:txBody>
      </p:sp>
      <p:sp>
        <p:nvSpPr>
          <p:cNvPr id="33" name="Shape 33"/>
          <p:cNvSpPr txBox="1">
            <a:spLocks noGrp="1"/>
          </p:cNvSpPr>
          <p:nvPr>
            <p:ph type="sldNum" idx="12"/>
          </p:nvPr>
        </p:nvSpPr>
        <p:spPr>
          <a:xfrm>
            <a:off x="480060" y="798972"/>
            <a:ext cx="811019" cy="503577"/>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fr-FR" sz="2800" b="0" i="0" u="none" strike="noStrike" cap="none">
                <a:solidFill>
                  <a:schemeClr val="accent1"/>
                </a:solidFill>
                <a:latin typeface="Cabin"/>
                <a:ea typeface="Cabin"/>
                <a:cs typeface="Cabin"/>
                <a:sym typeface="Cabin"/>
              </a:rPr>
              <a:t>‹N°›</a:t>
            </a:fld>
            <a:endParaRPr lang="fr-FR" sz="2800" b="0" i="0" u="none" strike="noStrike" cap="none">
              <a:solidFill>
                <a:schemeClr val="accent1"/>
              </a:solidFill>
              <a:latin typeface="Cabin"/>
              <a:ea typeface="Cabin"/>
              <a:cs typeface="Cabin"/>
              <a:sym typeface="Cabin"/>
            </a:endParaRPr>
          </a:p>
        </p:txBody>
      </p:sp>
      <p:cxnSp>
        <p:nvCxnSpPr>
          <p:cNvPr id="34" name="Shape 34"/>
          <p:cNvCxnSpPr/>
          <p:nvPr/>
        </p:nvCxnSpPr>
        <p:spPr>
          <a:xfrm>
            <a:off x="1454238" y="3804985"/>
            <a:ext cx="8630445" cy="0"/>
          </a:xfrm>
          <a:prstGeom prst="straightConnector1">
            <a:avLst/>
          </a:prstGeom>
          <a:noFill/>
          <a:ln w="31750" cap="flat" cmpd="sng">
            <a:solidFill>
              <a:schemeClr val="accent1"/>
            </a:solidFill>
            <a:prstDash val="solid"/>
            <a:round/>
            <a:headEnd type="none" w="med" len="med"/>
            <a:tailEnd type="none" w="med" len="med"/>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Deux contenus">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1449216" y="804889"/>
            <a:ext cx="9605634" cy="1059305"/>
          </a:xfrm>
          <a:prstGeom prst="rect">
            <a:avLst/>
          </a:prstGeom>
          <a:noFill/>
          <a:ln>
            <a:noFill/>
          </a:ln>
        </p:spPr>
        <p:txBody>
          <a:bodyPr lIns="91425" tIns="91425" rIns="91425" bIns="91425" anchor="t" anchorCtr="0"/>
          <a:lstStyle>
            <a:lvl1pPr marL="0" marR="0" lvl="0" indent="0" algn="l" rtl="0">
              <a:lnSpc>
                <a:spcPct val="90000"/>
              </a:lnSpc>
              <a:spcBef>
                <a:spcPts val="0"/>
              </a:spcBef>
              <a:buClr>
                <a:schemeClr val="dk1"/>
              </a:buClr>
              <a:buFont typeface="Cabin"/>
              <a:buNone/>
              <a:defRPr sz="3200" b="0" i="0" u="none" strike="noStrike" cap="none">
                <a:solidFill>
                  <a:schemeClr val="dk1"/>
                </a:solidFill>
                <a:latin typeface="Cabin"/>
                <a:ea typeface="Cabin"/>
                <a:cs typeface="Cabin"/>
                <a:sym typeface="Cabi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7" name="Shape 37"/>
          <p:cNvSpPr txBox="1">
            <a:spLocks noGrp="1"/>
          </p:cNvSpPr>
          <p:nvPr>
            <p:ph type="body" idx="1"/>
          </p:nvPr>
        </p:nvSpPr>
        <p:spPr>
          <a:xfrm>
            <a:off x="1447330" y="2010877"/>
            <a:ext cx="4645151" cy="3448595"/>
          </a:xfrm>
          <a:prstGeom prst="rect">
            <a:avLst/>
          </a:prstGeom>
          <a:noFill/>
          <a:ln>
            <a:noFill/>
          </a:ln>
        </p:spPr>
        <p:txBody>
          <a:bodyPr lIns="91425" tIns="91425" rIns="91425" bIns="91425" anchor="t" anchorCtr="0"/>
          <a:lstStyle>
            <a:lvl1pPr marL="228600" marR="0" lvl="0" indent="-101600" algn="l" rtl="0">
              <a:lnSpc>
                <a:spcPct val="120000"/>
              </a:lnSpc>
              <a:spcBef>
                <a:spcPts val="1000"/>
              </a:spcBef>
              <a:buClr>
                <a:schemeClr val="accent1"/>
              </a:buClr>
              <a:buSzPct val="100000"/>
              <a:buFont typeface="Arial"/>
              <a:buChar char="•"/>
              <a:defRPr sz="2000" b="0" i="0" u="none" strike="noStrike" cap="none">
                <a:solidFill>
                  <a:schemeClr val="dk1"/>
                </a:solidFill>
                <a:latin typeface="Cabin"/>
                <a:ea typeface="Cabin"/>
                <a:cs typeface="Cabin"/>
                <a:sym typeface="Cabin"/>
              </a:defRPr>
            </a:lvl1pPr>
            <a:lvl2pPr marL="685800" marR="0" lvl="1" indent="-114300" algn="l" rtl="0">
              <a:lnSpc>
                <a:spcPct val="120000"/>
              </a:lnSpc>
              <a:spcBef>
                <a:spcPts val="500"/>
              </a:spcBef>
              <a:buClr>
                <a:schemeClr val="accent1"/>
              </a:buClr>
              <a:buSzPct val="100000"/>
              <a:buFont typeface="Arial"/>
              <a:buChar char="•"/>
              <a:defRPr sz="1800" b="0" i="0" u="none" strike="noStrike" cap="none">
                <a:solidFill>
                  <a:schemeClr val="dk1"/>
                </a:solidFill>
                <a:latin typeface="Cabin"/>
                <a:ea typeface="Cabin"/>
                <a:cs typeface="Cabin"/>
                <a:sym typeface="Cabin"/>
              </a:defRPr>
            </a:lvl2pPr>
            <a:lvl3pPr marL="1143000" marR="0" lvl="2" indent="-127000" algn="l" rtl="0">
              <a:lnSpc>
                <a:spcPct val="120000"/>
              </a:lnSpc>
              <a:spcBef>
                <a:spcPts val="500"/>
              </a:spcBef>
              <a:buClr>
                <a:schemeClr val="accent1"/>
              </a:buClr>
              <a:buSzPct val="100000"/>
              <a:buFont typeface="Arial"/>
              <a:buChar char="•"/>
              <a:defRPr sz="1600" b="0" i="0" u="none" strike="noStrike" cap="none">
                <a:solidFill>
                  <a:schemeClr val="dk1"/>
                </a:solidFill>
                <a:latin typeface="Cabin"/>
                <a:ea typeface="Cabin"/>
                <a:cs typeface="Cabin"/>
                <a:sym typeface="Cabin"/>
              </a:defRPr>
            </a:lvl3pPr>
            <a:lvl4pPr marL="1600200" marR="0" lvl="3" indent="-139700" algn="l" rtl="0">
              <a:lnSpc>
                <a:spcPct val="120000"/>
              </a:lnSpc>
              <a:spcBef>
                <a:spcPts val="500"/>
              </a:spcBef>
              <a:buClr>
                <a:schemeClr val="accent1"/>
              </a:buClr>
              <a:buSzPct val="100000"/>
              <a:buFont typeface="Arial"/>
              <a:buChar char="•"/>
              <a:defRPr sz="1400" b="0" i="0" u="none" strike="noStrike" cap="none">
                <a:solidFill>
                  <a:schemeClr val="dk1"/>
                </a:solidFill>
                <a:latin typeface="Cabin"/>
                <a:ea typeface="Cabin"/>
                <a:cs typeface="Cabin"/>
                <a:sym typeface="Cabin"/>
              </a:defRPr>
            </a:lvl4pPr>
            <a:lvl5pPr marL="2057400" marR="0" lvl="4" indent="-152400" algn="l" rtl="0">
              <a:lnSpc>
                <a:spcPct val="120000"/>
              </a:lnSpc>
              <a:spcBef>
                <a:spcPts val="500"/>
              </a:spcBef>
              <a:buClr>
                <a:schemeClr val="accent1"/>
              </a:buClr>
              <a:buSzPct val="100000"/>
              <a:buFont typeface="Arial"/>
              <a:buChar char="•"/>
              <a:defRPr sz="1200" b="0" i="0" u="none" strike="noStrike" cap="none">
                <a:solidFill>
                  <a:schemeClr val="dk1"/>
                </a:solidFill>
                <a:latin typeface="Cabin"/>
                <a:ea typeface="Cabin"/>
                <a:cs typeface="Cabin"/>
                <a:sym typeface="Cabin"/>
              </a:defRPr>
            </a:lvl5pPr>
            <a:lvl6pPr marL="2514600" marR="0" lvl="5" indent="-152400" algn="l" rtl="0">
              <a:lnSpc>
                <a:spcPct val="120000"/>
              </a:lnSpc>
              <a:spcBef>
                <a:spcPts val="500"/>
              </a:spcBef>
              <a:buClr>
                <a:schemeClr val="accent1"/>
              </a:buClr>
              <a:buSzPct val="100000"/>
              <a:buFont typeface="Arial"/>
              <a:buChar char="•"/>
              <a:defRPr sz="1200" b="0" i="0" u="none" strike="noStrike" cap="none">
                <a:solidFill>
                  <a:schemeClr val="dk1"/>
                </a:solidFill>
                <a:latin typeface="Cabin"/>
                <a:ea typeface="Cabin"/>
                <a:cs typeface="Cabin"/>
                <a:sym typeface="Cabin"/>
              </a:defRPr>
            </a:lvl6pPr>
            <a:lvl7pPr marL="2971800" marR="0" lvl="6" indent="-152400" algn="l" rtl="0">
              <a:lnSpc>
                <a:spcPct val="120000"/>
              </a:lnSpc>
              <a:spcBef>
                <a:spcPts val="500"/>
              </a:spcBef>
              <a:buClr>
                <a:schemeClr val="accent1"/>
              </a:buClr>
              <a:buSzPct val="100000"/>
              <a:buFont typeface="Arial"/>
              <a:buChar char="•"/>
              <a:defRPr sz="1200" b="0" i="0" u="none" strike="noStrike" cap="none">
                <a:solidFill>
                  <a:schemeClr val="dk1"/>
                </a:solidFill>
                <a:latin typeface="Cabin"/>
                <a:ea typeface="Cabin"/>
                <a:cs typeface="Cabin"/>
                <a:sym typeface="Cabin"/>
              </a:defRPr>
            </a:lvl7pPr>
            <a:lvl8pPr marL="3429000" marR="0" lvl="7" indent="-152400" algn="l" rtl="0">
              <a:lnSpc>
                <a:spcPct val="120000"/>
              </a:lnSpc>
              <a:spcBef>
                <a:spcPts val="500"/>
              </a:spcBef>
              <a:buClr>
                <a:schemeClr val="accent1"/>
              </a:buClr>
              <a:buSzPct val="100000"/>
              <a:buFont typeface="Arial"/>
              <a:buChar char="•"/>
              <a:defRPr sz="1200" b="0" i="0" u="none" strike="noStrike" cap="none">
                <a:solidFill>
                  <a:schemeClr val="dk1"/>
                </a:solidFill>
                <a:latin typeface="Cabin"/>
                <a:ea typeface="Cabin"/>
                <a:cs typeface="Cabin"/>
                <a:sym typeface="Cabin"/>
              </a:defRPr>
            </a:lvl8pPr>
            <a:lvl9pPr marL="3886200" marR="0" lvl="8" indent="-152400" algn="l" rtl="0">
              <a:lnSpc>
                <a:spcPct val="120000"/>
              </a:lnSpc>
              <a:spcBef>
                <a:spcPts val="500"/>
              </a:spcBef>
              <a:buClr>
                <a:schemeClr val="accent1"/>
              </a:buClr>
              <a:buSzPct val="100000"/>
              <a:buFont typeface="Arial"/>
              <a:buChar char="•"/>
              <a:defRPr sz="1200" b="0" i="0" u="none" strike="noStrike" cap="none">
                <a:solidFill>
                  <a:schemeClr val="dk1"/>
                </a:solidFill>
                <a:latin typeface="Cabin"/>
                <a:ea typeface="Cabin"/>
                <a:cs typeface="Cabin"/>
                <a:sym typeface="Cabin"/>
              </a:defRPr>
            </a:lvl9pPr>
          </a:lstStyle>
          <a:p>
            <a:endParaRPr/>
          </a:p>
        </p:txBody>
      </p:sp>
      <p:sp>
        <p:nvSpPr>
          <p:cNvPr id="38" name="Shape 38"/>
          <p:cNvSpPr txBox="1">
            <a:spLocks noGrp="1"/>
          </p:cNvSpPr>
          <p:nvPr>
            <p:ph type="body" idx="2"/>
          </p:nvPr>
        </p:nvSpPr>
        <p:spPr>
          <a:xfrm>
            <a:off x="6413771" y="2017342"/>
            <a:ext cx="4645151" cy="3441519"/>
          </a:xfrm>
          <a:prstGeom prst="rect">
            <a:avLst/>
          </a:prstGeom>
          <a:noFill/>
          <a:ln>
            <a:noFill/>
          </a:ln>
        </p:spPr>
        <p:txBody>
          <a:bodyPr lIns="91425" tIns="91425" rIns="91425" bIns="91425" anchor="t" anchorCtr="0"/>
          <a:lstStyle>
            <a:lvl1pPr marL="228600" marR="0" lvl="0" indent="-101600" algn="l" rtl="0">
              <a:lnSpc>
                <a:spcPct val="120000"/>
              </a:lnSpc>
              <a:spcBef>
                <a:spcPts val="1000"/>
              </a:spcBef>
              <a:buClr>
                <a:schemeClr val="accent1"/>
              </a:buClr>
              <a:buSzPct val="100000"/>
              <a:buFont typeface="Arial"/>
              <a:buChar char="•"/>
              <a:defRPr sz="2000" b="0" i="0" u="none" strike="noStrike" cap="none">
                <a:solidFill>
                  <a:schemeClr val="dk1"/>
                </a:solidFill>
                <a:latin typeface="Cabin"/>
                <a:ea typeface="Cabin"/>
                <a:cs typeface="Cabin"/>
                <a:sym typeface="Cabin"/>
              </a:defRPr>
            </a:lvl1pPr>
            <a:lvl2pPr marL="685800" marR="0" lvl="1" indent="-114300" algn="l" rtl="0">
              <a:lnSpc>
                <a:spcPct val="120000"/>
              </a:lnSpc>
              <a:spcBef>
                <a:spcPts val="500"/>
              </a:spcBef>
              <a:buClr>
                <a:schemeClr val="accent1"/>
              </a:buClr>
              <a:buSzPct val="100000"/>
              <a:buFont typeface="Arial"/>
              <a:buChar char="•"/>
              <a:defRPr sz="1800" b="0" i="0" u="none" strike="noStrike" cap="none">
                <a:solidFill>
                  <a:schemeClr val="dk1"/>
                </a:solidFill>
                <a:latin typeface="Cabin"/>
                <a:ea typeface="Cabin"/>
                <a:cs typeface="Cabin"/>
                <a:sym typeface="Cabin"/>
              </a:defRPr>
            </a:lvl2pPr>
            <a:lvl3pPr marL="1143000" marR="0" lvl="2" indent="-127000" algn="l" rtl="0">
              <a:lnSpc>
                <a:spcPct val="120000"/>
              </a:lnSpc>
              <a:spcBef>
                <a:spcPts val="500"/>
              </a:spcBef>
              <a:buClr>
                <a:schemeClr val="accent1"/>
              </a:buClr>
              <a:buSzPct val="100000"/>
              <a:buFont typeface="Arial"/>
              <a:buChar char="•"/>
              <a:defRPr sz="1600" b="0" i="0" u="none" strike="noStrike" cap="none">
                <a:solidFill>
                  <a:schemeClr val="dk1"/>
                </a:solidFill>
                <a:latin typeface="Cabin"/>
                <a:ea typeface="Cabin"/>
                <a:cs typeface="Cabin"/>
                <a:sym typeface="Cabin"/>
              </a:defRPr>
            </a:lvl3pPr>
            <a:lvl4pPr marL="1600200" marR="0" lvl="3" indent="-139700" algn="l" rtl="0">
              <a:lnSpc>
                <a:spcPct val="120000"/>
              </a:lnSpc>
              <a:spcBef>
                <a:spcPts val="500"/>
              </a:spcBef>
              <a:buClr>
                <a:schemeClr val="accent1"/>
              </a:buClr>
              <a:buSzPct val="100000"/>
              <a:buFont typeface="Arial"/>
              <a:buChar char="•"/>
              <a:defRPr sz="1400" b="0" i="0" u="none" strike="noStrike" cap="none">
                <a:solidFill>
                  <a:schemeClr val="dk1"/>
                </a:solidFill>
                <a:latin typeface="Cabin"/>
                <a:ea typeface="Cabin"/>
                <a:cs typeface="Cabin"/>
                <a:sym typeface="Cabin"/>
              </a:defRPr>
            </a:lvl4pPr>
            <a:lvl5pPr marL="2057400" marR="0" lvl="4" indent="-152400" algn="l" rtl="0">
              <a:lnSpc>
                <a:spcPct val="120000"/>
              </a:lnSpc>
              <a:spcBef>
                <a:spcPts val="500"/>
              </a:spcBef>
              <a:buClr>
                <a:schemeClr val="accent1"/>
              </a:buClr>
              <a:buSzPct val="100000"/>
              <a:buFont typeface="Arial"/>
              <a:buChar char="•"/>
              <a:defRPr sz="1200" b="0" i="0" u="none" strike="noStrike" cap="none">
                <a:solidFill>
                  <a:schemeClr val="dk1"/>
                </a:solidFill>
                <a:latin typeface="Cabin"/>
                <a:ea typeface="Cabin"/>
                <a:cs typeface="Cabin"/>
                <a:sym typeface="Cabin"/>
              </a:defRPr>
            </a:lvl5pPr>
            <a:lvl6pPr marL="2514600" marR="0" lvl="5" indent="-152400" algn="l" rtl="0">
              <a:lnSpc>
                <a:spcPct val="120000"/>
              </a:lnSpc>
              <a:spcBef>
                <a:spcPts val="500"/>
              </a:spcBef>
              <a:buClr>
                <a:schemeClr val="accent1"/>
              </a:buClr>
              <a:buSzPct val="100000"/>
              <a:buFont typeface="Arial"/>
              <a:buChar char="•"/>
              <a:defRPr sz="1200" b="0" i="0" u="none" strike="noStrike" cap="none">
                <a:solidFill>
                  <a:schemeClr val="dk1"/>
                </a:solidFill>
                <a:latin typeface="Cabin"/>
                <a:ea typeface="Cabin"/>
                <a:cs typeface="Cabin"/>
                <a:sym typeface="Cabin"/>
              </a:defRPr>
            </a:lvl6pPr>
            <a:lvl7pPr marL="2971800" marR="0" lvl="6" indent="-152400" algn="l" rtl="0">
              <a:lnSpc>
                <a:spcPct val="120000"/>
              </a:lnSpc>
              <a:spcBef>
                <a:spcPts val="500"/>
              </a:spcBef>
              <a:buClr>
                <a:schemeClr val="accent1"/>
              </a:buClr>
              <a:buSzPct val="100000"/>
              <a:buFont typeface="Arial"/>
              <a:buChar char="•"/>
              <a:defRPr sz="1200" b="0" i="0" u="none" strike="noStrike" cap="none">
                <a:solidFill>
                  <a:schemeClr val="dk1"/>
                </a:solidFill>
                <a:latin typeface="Cabin"/>
                <a:ea typeface="Cabin"/>
                <a:cs typeface="Cabin"/>
                <a:sym typeface="Cabin"/>
              </a:defRPr>
            </a:lvl7pPr>
            <a:lvl8pPr marL="3429000" marR="0" lvl="7" indent="-152400" algn="l" rtl="0">
              <a:lnSpc>
                <a:spcPct val="120000"/>
              </a:lnSpc>
              <a:spcBef>
                <a:spcPts val="500"/>
              </a:spcBef>
              <a:buClr>
                <a:schemeClr val="accent1"/>
              </a:buClr>
              <a:buSzPct val="100000"/>
              <a:buFont typeface="Arial"/>
              <a:buChar char="•"/>
              <a:defRPr sz="1200" b="0" i="0" u="none" strike="noStrike" cap="none">
                <a:solidFill>
                  <a:schemeClr val="dk1"/>
                </a:solidFill>
                <a:latin typeface="Cabin"/>
                <a:ea typeface="Cabin"/>
                <a:cs typeface="Cabin"/>
                <a:sym typeface="Cabin"/>
              </a:defRPr>
            </a:lvl8pPr>
            <a:lvl9pPr marL="3886200" marR="0" lvl="8" indent="-152400" algn="l" rtl="0">
              <a:lnSpc>
                <a:spcPct val="120000"/>
              </a:lnSpc>
              <a:spcBef>
                <a:spcPts val="500"/>
              </a:spcBef>
              <a:buClr>
                <a:schemeClr val="accent1"/>
              </a:buClr>
              <a:buSzPct val="100000"/>
              <a:buFont typeface="Arial"/>
              <a:buChar char="•"/>
              <a:defRPr sz="1200" b="0" i="0" u="none" strike="noStrike" cap="none">
                <a:solidFill>
                  <a:schemeClr val="dk1"/>
                </a:solidFill>
                <a:latin typeface="Cabin"/>
                <a:ea typeface="Cabin"/>
                <a:cs typeface="Cabin"/>
                <a:sym typeface="Cabin"/>
              </a:defRPr>
            </a:lvl9pPr>
          </a:lstStyle>
          <a:p>
            <a:endParaRPr/>
          </a:p>
        </p:txBody>
      </p:sp>
      <p:sp>
        <p:nvSpPr>
          <p:cNvPr id="39" name="Shape 39"/>
          <p:cNvSpPr txBox="1">
            <a:spLocks noGrp="1"/>
          </p:cNvSpPr>
          <p:nvPr>
            <p:ph type="dt" idx="10"/>
          </p:nvPr>
        </p:nvSpPr>
        <p:spPr>
          <a:xfrm>
            <a:off x="7554138" y="330369"/>
            <a:ext cx="3500715" cy="309201"/>
          </a:xfrm>
          <a:prstGeom prst="rect">
            <a:avLst/>
          </a:prstGeom>
          <a:noFill/>
          <a:ln>
            <a:noFill/>
          </a:ln>
        </p:spPr>
        <p:txBody>
          <a:bodyPr lIns="91425" tIns="91425" rIns="91425" bIns="91425" anchor="ctr" anchorCtr="0"/>
          <a:lstStyle>
            <a:lvl1pPr marL="0" marR="0" lvl="0" indent="0" algn="r" rtl="0">
              <a:spcBef>
                <a:spcPts val="0"/>
              </a:spcBef>
              <a:buNone/>
              <a:defRPr sz="1000" b="0" i="0" u="none" strike="noStrike" cap="none">
                <a:solidFill>
                  <a:srgbClr val="888888"/>
                </a:solidFill>
                <a:latin typeface="Cabin"/>
                <a:ea typeface="Cabin"/>
                <a:cs typeface="Cabin"/>
                <a:sym typeface="Cabin"/>
              </a:defRPr>
            </a:lvl1pPr>
            <a:lvl2pPr marL="457200" marR="0" lvl="1" indent="0" algn="l" rtl="0">
              <a:spcBef>
                <a:spcPts val="0"/>
              </a:spcBef>
              <a:buNone/>
              <a:defRPr sz="1800" b="0" i="0" u="none" strike="noStrike" cap="none">
                <a:solidFill>
                  <a:schemeClr val="dk1"/>
                </a:solidFill>
                <a:latin typeface="Cabin"/>
                <a:ea typeface="Cabin"/>
                <a:cs typeface="Cabin"/>
                <a:sym typeface="Cabin"/>
              </a:defRPr>
            </a:lvl2pPr>
            <a:lvl3pPr marL="914400" marR="0" lvl="2" indent="0" algn="l" rtl="0">
              <a:spcBef>
                <a:spcPts val="0"/>
              </a:spcBef>
              <a:buNone/>
              <a:defRPr sz="1800" b="0" i="0" u="none" strike="noStrike" cap="none">
                <a:solidFill>
                  <a:schemeClr val="dk1"/>
                </a:solidFill>
                <a:latin typeface="Cabin"/>
                <a:ea typeface="Cabin"/>
                <a:cs typeface="Cabin"/>
                <a:sym typeface="Cabin"/>
              </a:defRPr>
            </a:lvl3pPr>
            <a:lvl4pPr marL="1371600" marR="0" lvl="3" indent="0" algn="l" rtl="0">
              <a:spcBef>
                <a:spcPts val="0"/>
              </a:spcBef>
              <a:buNone/>
              <a:defRPr sz="1800" b="0" i="0" u="none" strike="noStrike" cap="none">
                <a:solidFill>
                  <a:schemeClr val="dk1"/>
                </a:solidFill>
                <a:latin typeface="Cabin"/>
                <a:ea typeface="Cabin"/>
                <a:cs typeface="Cabin"/>
                <a:sym typeface="Cabin"/>
              </a:defRPr>
            </a:lvl4pPr>
            <a:lvl5pPr marL="1828800" marR="0" lvl="4" indent="0" algn="l" rtl="0">
              <a:spcBef>
                <a:spcPts val="0"/>
              </a:spcBef>
              <a:buNone/>
              <a:defRPr sz="1800" b="0" i="0" u="none" strike="noStrike" cap="none">
                <a:solidFill>
                  <a:schemeClr val="dk1"/>
                </a:solidFill>
                <a:latin typeface="Cabin"/>
                <a:ea typeface="Cabin"/>
                <a:cs typeface="Cabin"/>
                <a:sym typeface="Cabin"/>
              </a:defRPr>
            </a:lvl5pPr>
            <a:lvl6pPr marL="2286000" marR="0" lvl="5" indent="0" algn="l" rtl="0">
              <a:spcBef>
                <a:spcPts val="0"/>
              </a:spcBef>
              <a:buNone/>
              <a:defRPr sz="1800" b="0" i="0" u="none" strike="noStrike" cap="none">
                <a:solidFill>
                  <a:schemeClr val="dk1"/>
                </a:solidFill>
                <a:latin typeface="Cabin"/>
                <a:ea typeface="Cabin"/>
                <a:cs typeface="Cabin"/>
                <a:sym typeface="Cabin"/>
              </a:defRPr>
            </a:lvl6pPr>
            <a:lvl7pPr marL="2743200" marR="0" lvl="6" indent="0" algn="l" rtl="0">
              <a:spcBef>
                <a:spcPts val="0"/>
              </a:spcBef>
              <a:buNone/>
              <a:defRPr sz="1800" b="0" i="0" u="none" strike="noStrike" cap="none">
                <a:solidFill>
                  <a:schemeClr val="dk1"/>
                </a:solidFill>
                <a:latin typeface="Cabin"/>
                <a:ea typeface="Cabin"/>
                <a:cs typeface="Cabin"/>
                <a:sym typeface="Cabin"/>
              </a:defRPr>
            </a:lvl7pPr>
            <a:lvl8pPr marL="3200400" marR="0" lvl="7" indent="0" algn="l" rtl="0">
              <a:spcBef>
                <a:spcPts val="0"/>
              </a:spcBef>
              <a:buNone/>
              <a:defRPr sz="1800" b="0" i="0" u="none" strike="noStrike" cap="none">
                <a:solidFill>
                  <a:schemeClr val="dk1"/>
                </a:solidFill>
                <a:latin typeface="Cabin"/>
                <a:ea typeface="Cabin"/>
                <a:cs typeface="Cabin"/>
                <a:sym typeface="Cabin"/>
              </a:defRPr>
            </a:lvl8pPr>
            <a:lvl9pPr marL="3657600" marR="0" lvl="8" indent="0" algn="l" rtl="0">
              <a:spcBef>
                <a:spcPts val="0"/>
              </a:spcBef>
              <a:buNone/>
              <a:defRPr sz="1800" b="0" i="0" u="none" strike="noStrike" cap="none">
                <a:solidFill>
                  <a:schemeClr val="dk1"/>
                </a:solidFill>
                <a:latin typeface="Cabin"/>
                <a:ea typeface="Cabin"/>
                <a:cs typeface="Cabin"/>
                <a:sym typeface="Cabin"/>
              </a:defRPr>
            </a:lvl9pPr>
          </a:lstStyle>
          <a:p>
            <a:endParaRPr/>
          </a:p>
        </p:txBody>
      </p:sp>
      <p:sp>
        <p:nvSpPr>
          <p:cNvPr id="40" name="Shape 40"/>
          <p:cNvSpPr txBox="1">
            <a:spLocks noGrp="1"/>
          </p:cNvSpPr>
          <p:nvPr>
            <p:ph type="ftr" idx="11"/>
          </p:nvPr>
        </p:nvSpPr>
        <p:spPr>
          <a:xfrm>
            <a:off x="1451579" y="329307"/>
            <a:ext cx="5938835" cy="309201"/>
          </a:xfrm>
          <a:prstGeom prst="rect">
            <a:avLst/>
          </a:prstGeom>
          <a:noFill/>
          <a:ln>
            <a:noFill/>
          </a:ln>
        </p:spPr>
        <p:txBody>
          <a:bodyPr lIns="91425" tIns="91425" rIns="91425" bIns="91425" anchor="ctr" anchorCtr="0"/>
          <a:lstStyle>
            <a:lvl1pPr marL="0" marR="0" lvl="0" indent="0" algn="l" rtl="0">
              <a:spcBef>
                <a:spcPts val="0"/>
              </a:spcBef>
              <a:buNone/>
              <a:defRPr sz="1000" b="0" i="0" u="none" strike="noStrike" cap="none">
                <a:solidFill>
                  <a:srgbClr val="888888"/>
                </a:solidFill>
                <a:latin typeface="Cabin"/>
                <a:ea typeface="Cabin"/>
                <a:cs typeface="Cabin"/>
                <a:sym typeface="Cabin"/>
              </a:defRPr>
            </a:lvl1pPr>
            <a:lvl2pPr marL="457200" marR="0" lvl="1" indent="0" algn="l" rtl="0">
              <a:spcBef>
                <a:spcPts val="0"/>
              </a:spcBef>
              <a:buNone/>
              <a:defRPr sz="1800" b="0" i="0" u="none" strike="noStrike" cap="none">
                <a:solidFill>
                  <a:schemeClr val="dk1"/>
                </a:solidFill>
                <a:latin typeface="Cabin"/>
                <a:ea typeface="Cabin"/>
                <a:cs typeface="Cabin"/>
                <a:sym typeface="Cabin"/>
              </a:defRPr>
            </a:lvl2pPr>
            <a:lvl3pPr marL="914400" marR="0" lvl="2" indent="0" algn="l" rtl="0">
              <a:spcBef>
                <a:spcPts val="0"/>
              </a:spcBef>
              <a:buNone/>
              <a:defRPr sz="1800" b="0" i="0" u="none" strike="noStrike" cap="none">
                <a:solidFill>
                  <a:schemeClr val="dk1"/>
                </a:solidFill>
                <a:latin typeface="Cabin"/>
                <a:ea typeface="Cabin"/>
                <a:cs typeface="Cabin"/>
                <a:sym typeface="Cabin"/>
              </a:defRPr>
            </a:lvl3pPr>
            <a:lvl4pPr marL="1371600" marR="0" lvl="3" indent="0" algn="l" rtl="0">
              <a:spcBef>
                <a:spcPts val="0"/>
              </a:spcBef>
              <a:buNone/>
              <a:defRPr sz="1800" b="0" i="0" u="none" strike="noStrike" cap="none">
                <a:solidFill>
                  <a:schemeClr val="dk1"/>
                </a:solidFill>
                <a:latin typeface="Cabin"/>
                <a:ea typeface="Cabin"/>
                <a:cs typeface="Cabin"/>
                <a:sym typeface="Cabin"/>
              </a:defRPr>
            </a:lvl4pPr>
            <a:lvl5pPr marL="1828800" marR="0" lvl="4" indent="0" algn="l" rtl="0">
              <a:spcBef>
                <a:spcPts val="0"/>
              </a:spcBef>
              <a:buNone/>
              <a:defRPr sz="1800" b="0" i="0" u="none" strike="noStrike" cap="none">
                <a:solidFill>
                  <a:schemeClr val="dk1"/>
                </a:solidFill>
                <a:latin typeface="Cabin"/>
                <a:ea typeface="Cabin"/>
                <a:cs typeface="Cabin"/>
                <a:sym typeface="Cabin"/>
              </a:defRPr>
            </a:lvl5pPr>
            <a:lvl6pPr marL="2286000" marR="0" lvl="5" indent="0" algn="l" rtl="0">
              <a:spcBef>
                <a:spcPts val="0"/>
              </a:spcBef>
              <a:buNone/>
              <a:defRPr sz="1800" b="0" i="0" u="none" strike="noStrike" cap="none">
                <a:solidFill>
                  <a:schemeClr val="dk1"/>
                </a:solidFill>
                <a:latin typeface="Cabin"/>
                <a:ea typeface="Cabin"/>
                <a:cs typeface="Cabin"/>
                <a:sym typeface="Cabin"/>
              </a:defRPr>
            </a:lvl6pPr>
            <a:lvl7pPr marL="2743200" marR="0" lvl="6" indent="0" algn="l" rtl="0">
              <a:spcBef>
                <a:spcPts val="0"/>
              </a:spcBef>
              <a:buNone/>
              <a:defRPr sz="1800" b="0" i="0" u="none" strike="noStrike" cap="none">
                <a:solidFill>
                  <a:schemeClr val="dk1"/>
                </a:solidFill>
                <a:latin typeface="Cabin"/>
                <a:ea typeface="Cabin"/>
                <a:cs typeface="Cabin"/>
                <a:sym typeface="Cabin"/>
              </a:defRPr>
            </a:lvl7pPr>
            <a:lvl8pPr marL="3200400" marR="0" lvl="7" indent="0" algn="l" rtl="0">
              <a:spcBef>
                <a:spcPts val="0"/>
              </a:spcBef>
              <a:buNone/>
              <a:defRPr sz="1800" b="0" i="0" u="none" strike="noStrike" cap="none">
                <a:solidFill>
                  <a:schemeClr val="dk1"/>
                </a:solidFill>
                <a:latin typeface="Cabin"/>
                <a:ea typeface="Cabin"/>
                <a:cs typeface="Cabin"/>
                <a:sym typeface="Cabin"/>
              </a:defRPr>
            </a:lvl8pPr>
            <a:lvl9pPr marL="3657600" marR="0" lvl="8" indent="0" algn="l" rtl="0">
              <a:spcBef>
                <a:spcPts val="0"/>
              </a:spcBef>
              <a:buNone/>
              <a:defRPr sz="1800" b="0" i="0" u="none" strike="noStrike" cap="none">
                <a:solidFill>
                  <a:schemeClr val="dk1"/>
                </a:solidFill>
                <a:latin typeface="Cabin"/>
                <a:ea typeface="Cabin"/>
                <a:cs typeface="Cabin"/>
                <a:sym typeface="Cabin"/>
              </a:defRPr>
            </a:lvl9pPr>
          </a:lstStyle>
          <a:p>
            <a:endParaRPr/>
          </a:p>
        </p:txBody>
      </p:sp>
      <p:sp>
        <p:nvSpPr>
          <p:cNvPr id="41" name="Shape 41"/>
          <p:cNvSpPr txBox="1">
            <a:spLocks noGrp="1"/>
          </p:cNvSpPr>
          <p:nvPr>
            <p:ph type="sldNum" idx="12"/>
          </p:nvPr>
        </p:nvSpPr>
        <p:spPr>
          <a:xfrm>
            <a:off x="480060" y="798972"/>
            <a:ext cx="811019" cy="503577"/>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fr-FR" sz="2800" b="0" i="0" u="none" strike="noStrike" cap="none">
                <a:solidFill>
                  <a:schemeClr val="accent1"/>
                </a:solidFill>
                <a:latin typeface="Cabin"/>
                <a:ea typeface="Cabin"/>
                <a:cs typeface="Cabin"/>
                <a:sym typeface="Cabin"/>
              </a:rPr>
              <a:t>‹N°›</a:t>
            </a:fld>
            <a:endParaRPr lang="fr-FR" sz="2800" b="0" i="0" u="none" strike="noStrike" cap="none">
              <a:solidFill>
                <a:schemeClr val="accent1"/>
              </a:solidFill>
              <a:latin typeface="Cabin"/>
              <a:ea typeface="Cabin"/>
              <a:cs typeface="Cabin"/>
              <a:sym typeface="Cabin"/>
            </a:endParaRPr>
          </a:p>
        </p:txBody>
      </p:sp>
      <p:cxnSp>
        <p:nvCxnSpPr>
          <p:cNvPr id="42" name="Shape 42"/>
          <p:cNvCxnSpPr/>
          <p:nvPr/>
        </p:nvCxnSpPr>
        <p:spPr>
          <a:xfrm>
            <a:off x="1453895" y="1847088"/>
            <a:ext cx="9607521" cy="0"/>
          </a:xfrm>
          <a:prstGeom prst="straightConnector1">
            <a:avLst/>
          </a:prstGeom>
          <a:noFill/>
          <a:ln w="31750" cap="flat" cmpd="sng">
            <a:solidFill>
              <a:schemeClr val="accent1"/>
            </a:solidFill>
            <a:prstDash val="solid"/>
            <a:round/>
            <a:headEnd type="none" w="med" len="med"/>
            <a:tailEnd type="none" w="med" len="med"/>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aison">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1447191" y="804162"/>
            <a:ext cx="9607661" cy="1056318"/>
          </a:xfrm>
          <a:prstGeom prst="rect">
            <a:avLst/>
          </a:prstGeom>
          <a:noFill/>
          <a:ln>
            <a:noFill/>
          </a:ln>
        </p:spPr>
        <p:txBody>
          <a:bodyPr lIns="91425" tIns="91425" rIns="91425" bIns="91425" anchor="t" anchorCtr="0"/>
          <a:lstStyle>
            <a:lvl1pPr marL="0" marR="0" lvl="0" indent="0" algn="l" rtl="0">
              <a:lnSpc>
                <a:spcPct val="90000"/>
              </a:lnSpc>
              <a:spcBef>
                <a:spcPts val="0"/>
              </a:spcBef>
              <a:buClr>
                <a:schemeClr val="dk1"/>
              </a:buClr>
              <a:buFont typeface="Cabin"/>
              <a:buNone/>
              <a:defRPr sz="3200" b="0" i="0" u="none" strike="noStrike" cap="none">
                <a:solidFill>
                  <a:schemeClr val="dk1"/>
                </a:solidFill>
                <a:latin typeface="Cabin"/>
                <a:ea typeface="Cabin"/>
                <a:cs typeface="Cabin"/>
                <a:sym typeface="Cabi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5" name="Shape 45"/>
          <p:cNvSpPr txBox="1">
            <a:spLocks noGrp="1"/>
          </p:cNvSpPr>
          <p:nvPr>
            <p:ph type="body" idx="1"/>
          </p:nvPr>
        </p:nvSpPr>
        <p:spPr>
          <a:xfrm>
            <a:off x="1447191" y="2019549"/>
            <a:ext cx="4645151" cy="801943"/>
          </a:xfrm>
          <a:prstGeom prst="rect">
            <a:avLst/>
          </a:prstGeom>
          <a:noFill/>
          <a:ln>
            <a:noFill/>
          </a:ln>
        </p:spPr>
        <p:txBody>
          <a:bodyPr lIns="91425" tIns="91425" rIns="91425" bIns="91425" anchor="b" anchorCtr="0"/>
          <a:lstStyle>
            <a:lvl1pPr marL="0" marR="0" lvl="0" indent="0" algn="l" rtl="0">
              <a:lnSpc>
                <a:spcPct val="100000"/>
              </a:lnSpc>
              <a:spcBef>
                <a:spcPts val="1000"/>
              </a:spcBef>
              <a:buClr>
                <a:schemeClr val="accent1"/>
              </a:buClr>
              <a:buFont typeface="Arial"/>
              <a:buNone/>
              <a:defRPr sz="2200" b="0" i="0" u="none" strike="noStrike" cap="none">
                <a:solidFill>
                  <a:schemeClr val="accent1"/>
                </a:solidFill>
                <a:latin typeface="Cabin"/>
                <a:ea typeface="Cabin"/>
                <a:cs typeface="Cabin"/>
                <a:sym typeface="Cabin"/>
              </a:defRPr>
            </a:lvl1pPr>
            <a:lvl2pPr marL="457200" marR="0" lvl="1" indent="0" algn="l" rtl="0">
              <a:lnSpc>
                <a:spcPct val="120000"/>
              </a:lnSpc>
              <a:spcBef>
                <a:spcPts val="500"/>
              </a:spcBef>
              <a:buClr>
                <a:schemeClr val="accent1"/>
              </a:buClr>
              <a:buFont typeface="Arial"/>
              <a:buNone/>
              <a:defRPr sz="2000" b="1" i="0" u="none" strike="noStrike" cap="none">
                <a:solidFill>
                  <a:schemeClr val="dk1"/>
                </a:solidFill>
                <a:latin typeface="Cabin"/>
                <a:ea typeface="Cabin"/>
                <a:cs typeface="Cabin"/>
                <a:sym typeface="Cabin"/>
              </a:defRPr>
            </a:lvl2pPr>
            <a:lvl3pPr marL="914400" marR="0" lvl="2" indent="0" algn="l" rtl="0">
              <a:lnSpc>
                <a:spcPct val="120000"/>
              </a:lnSpc>
              <a:spcBef>
                <a:spcPts val="500"/>
              </a:spcBef>
              <a:buClr>
                <a:schemeClr val="accent1"/>
              </a:buClr>
              <a:buFont typeface="Arial"/>
              <a:buNone/>
              <a:defRPr sz="1800" b="1" i="0" u="none" strike="noStrike" cap="none">
                <a:solidFill>
                  <a:schemeClr val="dk1"/>
                </a:solidFill>
                <a:latin typeface="Cabin"/>
                <a:ea typeface="Cabin"/>
                <a:cs typeface="Cabin"/>
                <a:sym typeface="Cabin"/>
              </a:defRPr>
            </a:lvl3pPr>
            <a:lvl4pPr marL="1371600" marR="0" lvl="3" indent="0" algn="l" rtl="0">
              <a:lnSpc>
                <a:spcPct val="120000"/>
              </a:lnSpc>
              <a:spcBef>
                <a:spcPts val="500"/>
              </a:spcBef>
              <a:buClr>
                <a:schemeClr val="accent1"/>
              </a:buClr>
              <a:buFont typeface="Arial"/>
              <a:buNone/>
              <a:defRPr sz="1600" b="1" i="0" u="none" strike="noStrike" cap="none">
                <a:solidFill>
                  <a:schemeClr val="dk1"/>
                </a:solidFill>
                <a:latin typeface="Cabin"/>
                <a:ea typeface="Cabin"/>
                <a:cs typeface="Cabin"/>
                <a:sym typeface="Cabin"/>
              </a:defRPr>
            </a:lvl4pPr>
            <a:lvl5pPr marL="1828800" marR="0" lvl="4" indent="0" algn="l" rtl="0">
              <a:lnSpc>
                <a:spcPct val="120000"/>
              </a:lnSpc>
              <a:spcBef>
                <a:spcPts val="500"/>
              </a:spcBef>
              <a:buClr>
                <a:schemeClr val="accent1"/>
              </a:buClr>
              <a:buFont typeface="Arial"/>
              <a:buNone/>
              <a:defRPr sz="1600" b="1" i="0" u="none" strike="noStrike" cap="none">
                <a:solidFill>
                  <a:schemeClr val="dk1"/>
                </a:solidFill>
                <a:latin typeface="Cabin"/>
                <a:ea typeface="Cabin"/>
                <a:cs typeface="Cabin"/>
                <a:sym typeface="Cabin"/>
              </a:defRPr>
            </a:lvl5pPr>
            <a:lvl6pPr marL="2286000" marR="0" lvl="5" indent="0" algn="l" rtl="0">
              <a:lnSpc>
                <a:spcPct val="120000"/>
              </a:lnSpc>
              <a:spcBef>
                <a:spcPts val="500"/>
              </a:spcBef>
              <a:buClr>
                <a:schemeClr val="accent1"/>
              </a:buClr>
              <a:buFont typeface="Arial"/>
              <a:buNone/>
              <a:defRPr sz="1600" b="1" i="0" u="none" strike="noStrike" cap="none">
                <a:solidFill>
                  <a:schemeClr val="dk1"/>
                </a:solidFill>
                <a:latin typeface="Cabin"/>
                <a:ea typeface="Cabin"/>
                <a:cs typeface="Cabin"/>
                <a:sym typeface="Cabin"/>
              </a:defRPr>
            </a:lvl6pPr>
            <a:lvl7pPr marL="2743200" marR="0" lvl="6" indent="0" algn="l" rtl="0">
              <a:lnSpc>
                <a:spcPct val="120000"/>
              </a:lnSpc>
              <a:spcBef>
                <a:spcPts val="500"/>
              </a:spcBef>
              <a:buClr>
                <a:schemeClr val="accent1"/>
              </a:buClr>
              <a:buFont typeface="Arial"/>
              <a:buNone/>
              <a:defRPr sz="1600" b="1" i="0" u="none" strike="noStrike" cap="none">
                <a:solidFill>
                  <a:schemeClr val="dk1"/>
                </a:solidFill>
                <a:latin typeface="Cabin"/>
                <a:ea typeface="Cabin"/>
                <a:cs typeface="Cabin"/>
                <a:sym typeface="Cabin"/>
              </a:defRPr>
            </a:lvl7pPr>
            <a:lvl8pPr marL="3200400" marR="0" lvl="7" indent="0" algn="l" rtl="0">
              <a:lnSpc>
                <a:spcPct val="120000"/>
              </a:lnSpc>
              <a:spcBef>
                <a:spcPts val="500"/>
              </a:spcBef>
              <a:buClr>
                <a:schemeClr val="accent1"/>
              </a:buClr>
              <a:buFont typeface="Arial"/>
              <a:buNone/>
              <a:defRPr sz="1600" b="1" i="0" u="none" strike="noStrike" cap="none">
                <a:solidFill>
                  <a:schemeClr val="dk1"/>
                </a:solidFill>
                <a:latin typeface="Cabin"/>
                <a:ea typeface="Cabin"/>
                <a:cs typeface="Cabin"/>
                <a:sym typeface="Cabin"/>
              </a:defRPr>
            </a:lvl8pPr>
            <a:lvl9pPr marL="3657600" marR="0" lvl="8" indent="0" algn="l" rtl="0">
              <a:lnSpc>
                <a:spcPct val="120000"/>
              </a:lnSpc>
              <a:spcBef>
                <a:spcPts val="500"/>
              </a:spcBef>
              <a:buClr>
                <a:schemeClr val="accent1"/>
              </a:buClr>
              <a:buFont typeface="Arial"/>
              <a:buNone/>
              <a:defRPr sz="1600" b="1" i="0" u="none" strike="noStrike" cap="none">
                <a:solidFill>
                  <a:schemeClr val="dk1"/>
                </a:solidFill>
                <a:latin typeface="Cabin"/>
                <a:ea typeface="Cabin"/>
                <a:cs typeface="Cabin"/>
                <a:sym typeface="Cabin"/>
              </a:defRPr>
            </a:lvl9pPr>
          </a:lstStyle>
          <a:p>
            <a:endParaRPr/>
          </a:p>
        </p:txBody>
      </p:sp>
      <p:sp>
        <p:nvSpPr>
          <p:cNvPr id="46" name="Shape 46"/>
          <p:cNvSpPr txBox="1">
            <a:spLocks noGrp="1"/>
          </p:cNvSpPr>
          <p:nvPr>
            <p:ph type="body" idx="2"/>
          </p:nvPr>
        </p:nvSpPr>
        <p:spPr>
          <a:xfrm>
            <a:off x="1447191" y="2824268"/>
            <a:ext cx="4645151" cy="2644456"/>
          </a:xfrm>
          <a:prstGeom prst="rect">
            <a:avLst/>
          </a:prstGeom>
          <a:noFill/>
          <a:ln>
            <a:noFill/>
          </a:ln>
        </p:spPr>
        <p:txBody>
          <a:bodyPr lIns="91425" tIns="91425" rIns="91425" bIns="91425" anchor="t" anchorCtr="0"/>
          <a:lstStyle>
            <a:lvl1pPr marL="228600" marR="0" lvl="0" indent="-101600" algn="l" rtl="0">
              <a:lnSpc>
                <a:spcPct val="120000"/>
              </a:lnSpc>
              <a:spcBef>
                <a:spcPts val="1000"/>
              </a:spcBef>
              <a:buClr>
                <a:schemeClr val="accent1"/>
              </a:buClr>
              <a:buSzPct val="100000"/>
              <a:buFont typeface="Arial"/>
              <a:buChar char="•"/>
              <a:defRPr sz="2000" b="0" i="0" u="none" strike="noStrike" cap="none">
                <a:solidFill>
                  <a:schemeClr val="dk1"/>
                </a:solidFill>
                <a:latin typeface="Cabin"/>
                <a:ea typeface="Cabin"/>
                <a:cs typeface="Cabin"/>
                <a:sym typeface="Cabin"/>
              </a:defRPr>
            </a:lvl1pPr>
            <a:lvl2pPr marL="685800" marR="0" lvl="1" indent="-114300" algn="l" rtl="0">
              <a:lnSpc>
                <a:spcPct val="120000"/>
              </a:lnSpc>
              <a:spcBef>
                <a:spcPts val="500"/>
              </a:spcBef>
              <a:buClr>
                <a:schemeClr val="accent1"/>
              </a:buClr>
              <a:buSzPct val="100000"/>
              <a:buFont typeface="Arial"/>
              <a:buChar char="•"/>
              <a:defRPr sz="1800" b="0" i="0" u="none" strike="noStrike" cap="none">
                <a:solidFill>
                  <a:schemeClr val="dk1"/>
                </a:solidFill>
                <a:latin typeface="Cabin"/>
                <a:ea typeface="Cabin"/>
                <a:cs typeface="Cabin"/>
                <a:sym typeface="Cabin"/>
              </a:defRPr>
            </a:lvl2pPr>
            <a:lvl3pPr marL="1143000" marR="0" lvl="2" indent="-127000" algn="l" rtl="0">
              <a:lnSpc>
                <a:spcPct val="120000"/>
              </a:lnSpc>
              <a:spcBef>
                <a:spcPts val="500"/>
              </a:spcBef>
              <a:buClr>
                <a:schemeClr val="accent1"/>
              </a:buClr>
              <a:buSzPct val="100000"/>
              <a:buFont typeface="Arial"/>
              <a:buChar char="•"/>
              <a:defRPr sz="1600" b="0" i="0" u="none" strike="noStrike" cap="none">
                <a:solidFill>
                  <a:schemeClr val="dk1"/>
                </a:solidFill>
                <a:latin typeface="Cabin"/>
                <a:ea typeface="Cabin"/>
                <a:cs typeface="Cabin"/>
                <a:sym typeface="Cabin"/>
              </a:defRPr>
            </a:lvl3pPr>
            <a:lvl4pPr marL="1600200" marR="0" lvl="3" indent="-139700" algn="l" rtl="0">
              <a:lnSpc>
                <a:spcPct val="120000"/>
              </a:lnSpc>
              <a:spcBef>
                <a:spcPts val="500"/>
              </a:spcBef>
              <a:buClr>
                <a:schemeClr val="accent1"/>
              </a:buClr>
              <a:buSzPct val="100000"/>
              <a:buFont typeface="Arial"/>
              <a:buChar char="•"/>
              <a:defRPr sz="1400" b="0" i="0" u="none" strike="noStrike" cap="none">
                <a:solidFill>
                  <a:schemeClr val="dk1"/>
                </a:solidFill>
                <a:latin typeface="Cabin"/>
                <a:ea typeface="Cabin"/>
                <a:cs typeface="Cabin"/>
                <a:sym typeface="Cabin"/>
              </a:defRPr>
            </a:lvl4pPr>
            <a:lvl5pPr marL="2057400" marR="0" lvl="4" indent="-152400" algn="l" rtl="0">
              <a:lnSpc>
                <a:spcPct val="120000"/>
              </a:lnSpc>
              <a:spcBef>
                <a:spcPts val="500"/>
              </a:spcBef>
              <a:buClr>
                <a:schemeClr val="accent1"/>
              </a:buClr>
              <a:buSzPct val="100000"/>
              <a:buFont typeface="Arial"/>
              <a:buChar char="•"/>
              <a:defRPr sz="1200" b="0" i="0" u="none" strike="noStrike" cap="none">
                <a:solidFill>
                  <a:schemeClr val="dk1"/>
                </a:solidFill>
                <a:latin typeface="Cabin"/>
                <a:ea typeface="Cabin"/>
                <a:cs typeface="Cabin"/>
                <a:sym typeface="Cabin"/>
              </a:defRPr>
            </a:lvl5pPr>
            <a:lvl6pPr marL="2514600" marR="0" lvl="5" indent="-152400" algn="l" rtl="0">
              <a:lnSpc>
                <a:spcPct val="120000"/>
              </a:lnSpc>
              <a:spcBef>
                <a:spcPts val="500"/>
              </a:spcBef>
              <a:buClr>
                <a:schemeClr val="accent1"/>
              </a:buClr>
              <a:buSzPct val="100000"/>
              <a:buFont typeface="Arial"/>
              <a:buChar char="•"/>
              <a:defRPr sz="1200" b="0" i="0" u="none" strike="noStrike" cap="none">
                <a:solidFill>
                  <a:schemeClr val="dk1"/>
                </a:solidFill>
                <a:latin typeface="Cabin"/>
                <a:ea typeface="Cabin"/>
                <a:cs typeface="Cabin"/>
                <a:sym typeface="Cabin"/>
              </a:defRPr>
            </a:lvl6pPr>
            <a:lvl7pPr marL="2971800" marR="0" lvl="6" indent="-152400" algn="l" rtl="0">
              <a:lnSpc>
                <a:spcPct val="120000"/>
              </a:lnSpc>
              <a:spcBef>
                <a:spcPts val="500"/>
              </a:spcBef>
              <a:buClr>
                <a:schemeClr val="accent1"/>
              </a:buClr>
              <a:buSzPct val="100000"/>
              <a:buFont typeface="Arial"/>
              <a:buChar char="•"/>
              <a:defRPr sz="1200" b="0" i="0" u="none" strike="noStrike" cap="none">
                <a:solidFill>
                  <a:schemeClr val="dk1"/>
                </a:solidFill>
                <a:latin typeface="Cabin"/>
                <a:ea typeface="Cabin"/>
                <a:cs typeface="Cabin"/>
                <a:sym typeface="Cabin"/>
              </a:defRPr>
            </a:lvl7pPr>
            <a:lvl8pPr marL="3429000" marR="0" lvl="7" indent="-152400" algn="l" rtl="0">
              <a:lnSpc>
                <a:spcPct val="120000"/>
              </a:lnSpc>
              <a:spcBef>
                <a:spcPts val="500"/>
              </a:spcBef>
              <a:buClr>
                <a:schemeClr val="accent1"/>
              </a:buClr>
              <a:buSzPct val="100000"/>
              <a:buFont typeface="Arial"/>
              <a:buChar char="•"/>
              <a:defRPr sz="1200" b="0" i="0" u="none" strike="noStrike" cap="none">
                <a:solidFill>
                  <a:schemeClr val="dk1"/>
                </a:solidFill>
                <a:latin typeface="Cabin"/>
                <a:ea typeface="Cabin"/>
                <a:cs typeface="Cabin"/>
                <a:sym typeface="Cabin"/>
              </a:defRPr>
            </a:lvl8pPr>
            <a:lvl9pPr marL="3886200" marR="0" lvl="8" indent="-152400" algn="l" rtl="0">
              <a:lnSpc>
                <a:spcPct val="120000"/>
              </a:lnSpc>
              <a:spcBef>
                <a:spcPts val="500"/>
              </a:spcBef>
              <a:buClr>
                <a:schemeClr val="accent1"/>
              </a:buClr>
              <a:buSzPct val="100000"/>
              <a:buFont typeface="Arial"/>
              <a:buChar char="•"/>
              <a:defRPr sz="1200" b="0" i="0" u="none" strike="noStrike" cap="none">
                <a:solidFill>
                  <a:schemeClr val="dk1"/>
                </a:solidFill>
                <a:latin typeface="Cabin"/>
                <a:ea typeface="Cabin"/>
                <a:cs typeface="Cabin"/>
                <a:sym typeface="Cabin"/>
              </a:defRPr>
            </a:lvl9pPr>
          </a:lstStyle>
          <a:p>
            <a:endParaRPr/>
          </a:p>
        </p:txBody>
      </p:sp>
      <p:sp>
        <p:nvSpPr>
          <p:cNvPr id="47" name="Shape 47"/>
          <p:cNvSpPr txBox="1">
            <a:spLocks noGrp="1"/>
          </p:cNvSpPr>
          <p:nvPr>
            <p:ph type="body" idx="3"/>
          </p:nvPr>
        </p:nvSpPr>
        <p:spPr>
          <a:xfrm>
            <a:off x="6412362" y="2023002"/>
            <a:ext cx="4645151" cy="802237"/>
          </a:xfrm>
          <a:prstGeom prst="rect">
            <a:avLst/>
          </a:prstGeom>
          <a:noFill/>
          <a:ln>
            <a:noFill/>
          </a:ln>
        </p:spPr>
        <p:txBody>
          <a:bodyPr lIns="91425" tIns="91425" rIns="91425" bIns="91425" anchor="b" anchorCtr="0"/>
          <a:lstStyle>
            <a:lvl1pPr marL="0" marR="0" lvl="0" indent="0" algn="l" rtl="0">
              <a:lnSpc>
                <a:spcPct val="100000"/>
              </a:lnSpc>
              <a:spcBef>
                <a:spcPts val="1000"/>
              </a:spcBef>
              <a:buClr>
                <a:schemeClr val="accent1"/>
              </a:buClr>
              <a:buFont typeface="Arial"/>
              <a:buNone/>
              <a:defRPr sz="2200" b="0" i="0" u="none" strike="noStrike" cap="none">
                <a:solidFill>
                  <a:schemeClr val="accent1"/>
                </a:solidFill>
                <a:latin typeface="Cabin"/>
                <a:ea typeface="Cabin"/>
                <a:cs typeface="Cabin"/>
                <a:sym typeface="Cabin"/>
              </a:defRPr>
            </a:lvl1pPr>
            <a:lvl2pPr marL="457200" marR="0" lvl="1" indent="0" algn="l" rtl="0">
              <a:lnSpc>
                <a:spcPct val="120000"/>
              </a:lnSpc>
              <a:spcBef>
                <a:spcPts val="500"/>
              </a:spcBef>
              <a:buClr>
                <a:schemeClr val="accent1"/>
              </a:buClr>
              <a:buFont typeface="Arial"/>
              <a:buNone/>
              <a:defRPr sz="2000" b="1" i="0" u="none" strike="noStrike" cap="none">
                <a:solidFill>
                  <a:schemeClr val="dk1"/>
                </a:solidFill>
                <a:latin typeface="Cabin"/>
                <a:ea typeface="Cabin"/>
                <a:cs typeface="Cabin"/>
                <a:sym typeface="Cabin"/>
              </a:defRPr>
            </a:lvl2pPr>
            <a:lvl3pPr marL="914400" marR="0" lvl="2" indent="0" algn="l" rtl="0">
              <a:lnSpc>
                <a:spcPct val="120000"/>
              </a:lnSpc>
              <a:spcBef>
                <a:spcPts val="500"/>
              </a:spcBef>
              <a:buClr>
                <a:schemeClr val="accent1"/>
              </a:buClr>
              <a:buFont typeface="Arial"/>
              <a:buNone/>
              <a:defRPr sz="1800" b="1" i="0" u="none" strike="noStrike" cap="none">
                <a:solidFill>
                  <a:schemeClr val="dk1"/>
                </a:solidFill>
                <a:latin typeface="Cabin"/>
                <a:ea typeface="Cabin"/>
                <a:cs typeface="Cabin"/>
                <a:sym typeface="Cabin"/>
              </a:defRPr>
            </a:lvl3pPr>
            <a:lvl4pPr marL="1371600" marR="0" lvl="3" indent="0" algn="l" rtl="0">
              <a:lnSpc>
                <a:spcPct val="120000"/>
              </a:lnSpc>
              <a:spcBef>
                <a:spcPts val="500"/>
              </a:spcBef>
              <a:buClr>
                <a:schemeClr val="accent1"/>
              </a:buClr>
              <a:buFont typeface="Arial"/>
              <a:buNone/>
              <a:defRPr sz="1600" b="1" i="0" u="none" strike="noStrike" cap="none">
                <a:solidFill>
                  <a:schemeClr val="dk1"/>
                </a:solidFill>
                <a:latin typeface="Cabin"/>
                <a:ea typeface="Cabin"/>
                <a:cs typeface="Cabin"/>
                <a:sym typeface="Cabin"/>
              </a:defRPr>
            </a:lvl4pPr>
            <a:lvl5pPr marL="1828800" marR="0" lvl="4" indent="0" algn="l" rtl="0">
              <a:lnSpc>
                <a:spcPct val="120000"/>
              </a:lnSpc>
              <a:spcBef>
                <a:spcPts val="500"/>
              </a:spcBef>
              <a:buClr>
                <a:schemeClr val="accent1"/>
              </a:buClr>
              <a:buFont typeface="Arial"/>
              <a:buNone/>
              <a:defRPr sz="1600" b="1" i="0" u="none" strike="noStrike" cap="none">
                <a:solidFill>
                  <a:schemeClr val="dk1"/>
                </a:solidFill>
                <a:latin typeface="Cabin"/>
                <a:ea typeface="Cabin"/>
                <a:cs typeface="Cabin"/>
                <a:sym typeface="Cabin"/>
              </a:defRPr>
            </a:lvl5pPr>
            <a:lvl6pPr marL="2286000" marR="0" lvl="5" indent="0" algn="l" rtl="0">
              <a:lnSpc>
                <a:spcPct val="120000"/>
              </a:lnSpc>
              <a:spcBef>
                <a:spcPts val="500"/>
              </a:spcBef>
              <a:buClr>
                <a:schemeClr val="accent1"/>
              </a:buClr>
              <a:buFont typeface="Arial"/>
              <a:buNone/>
              <a:defRPr sz="1600" b="1" i="0" u="none" strike="noStrike" cap="none">
                <a:solidFill>
                  <a:schemeClr val="dk1"/>
                </a:solidFill>
                <a:latin typeface="Cabin"/>
                <a:ea typeface="Cabin"/>
                <a:cs typeface="Cabin"/>
                <a:sym typeface="Cabin"/>
              </a:defRPr>
            </a:lvl6pPr>
            <a:lvl7pPr marL="2743200" marR="0" lvl="6" indent="0" algn="l" rtl="0">
              <a:lnSpc>
                <a:spcPct val="120000"/>
              </a:lnSpc>
              <a:spcBef>
                <a:spcPts val="500"/>
              </a:spcBef>
              <a:buClr>
                <a:schemeClr val="accent1"/>
              </a:buClr>
              <a:buFont typeface="Arial"/>
              <a:buNone/>
              <a:defRPr sz="1600" b="1" i="0" u="none" strike="noStrike" cap="none">
                <a:solidFill>
                  <a:schemeClr val="dk1"/>
                </a:solidFill>
                <a:latin typeface="Cabin"/>
                <a:ea typeface="Cabin"/>
                <a:cs typeface="Cabin"/>
                <a:sym typeface="Cabin"/>
              </a:defRPr>
            </a:lvl7pPr>
            <a:lvl8pPr marL="3200400" marR="0" lvl="7" indent="0" algn="l" rtl="0">
              <a:lnSpc>
                <a:spcPct val="120000"/>
              </a:lnSpc>
              <a:spcBef>
                <a:spcPts val="500"/>
              </a:spcBef>
              <a:buClr>
                <a:schemeClr val="accent1"/>
              </a:buClr>
              <a:buFont typeface="Arial"/>
              <a:buNone/>
              <a:defRPr sz="1600" b="1" i="0" u="none" strike="noStrike" cap="none">
                <a:solidFill>
                  <a:schemeClr val="dk1"/>
                </a:solidFill>
                <a:latin typeface="Cabin"/>
                <a:ea typeface="Cabin"/>
                <a:cs typeface="Cabin"/>
                <a:sym typeface="Cabin"/>
              </a:defRPr>
            </a:lvl8pPr>
            <a:lvl9pPr marL="3657600" marR="0" lvl="8" indent="0" algn="l" rtl="0">
              <a:lnSpc>
                <a:spcPct val="120000"/>
              </a:lnSpc>
              <a:spcBef>
                <a:spcPts val="500"/>
              </a:spcBef>
              <a:buClr>
                <a:schemeClr val="accent1"/>
              </a:buClr>
              <a:buFont typeface="Arial"/>
              <a:buNone/>
              <a:defRPr sz="1600" b="1" i="0" u="none" strike="noStrike" cap="none">
                <a:solidFill>
                  <a:schemeClr val="dk1"/>
                </a:solidFill>
                <a:latin typeface="Cabin"/>
                <a:ea typeface="Cabin"/>
                <a:cs typeface="Cabin"/>
                <a:sym typeface="Cabin"/>
              </a:defRPr>
            </a:lvl9pPr>
          </a:lstStyle>
          <a:p>
            <a:endParaRPr/>
          </a:p>
        </p:txBody>
      </p:sp>
      <p:sp>
        <p:nvSpPr>
          <p:cNvPr id="48" name="Shape 48"/>
          <p:cNvSpPr txBox="1">
            <a:spLocks noGrp="1"/>
          </p:cNvSpPr>
          <p:nvPr>
            <p:ph type="body" idx="4"/>
          </p:nvPr>
        </p:nvSpPr>
        <p:spPr>
          <a:xfrm>
            <a:off x="6412362" y="2821491"/>
            <a:ext cx="4645151" cy="2637371"/>
          </a:xfrm>
          <a:prstGeom prst="rect">
            <a:avLst/>
          </a:prstGeom>
          <a:noFill/>
          <a:ln>
            <a:noFill/>
          </a:ln>
        </p:spPr>
        <p:txBody>
          <a:bodyPr lIns="91425" tIns="91425" rIns="91425" bIns="91425" anchor="t" anchorCtr="0"/>
          <a:lstStyle>
            <a:lvl1pPr marL="228600" marR="0" lvl="0" indent="-101600" algn="l" rtl="0">
              <a:lnSpc>
                <a:spcPct val="120000"/>
              </a:lnSpc>
              <a:spcBef>
                <a:spcPts val="1000"/>
              </a:spcBef>
              <a:buClr>
                <a:schemeClr val="accent1"/>
              </a:buClr>
              <a:buSzPct val="100000"/>
              <a:buFont typeface="Arial"/>
              <a:buChar char="•"/>
              <a:defRPr sz="2000" b="0" i="0" u="none" strike="noStrike" cap="none">
                <a:solidFill>
                  <a:schemeClr val="dk1"/>
                </a:solidFill>
                <a:latin typeface="Cabin"/>
                <a:ea typeface="Cabin"/>
                <a:cs typeface="Cabin"/>
                <a:sym typeface="Cabin"/>
              </a:defRPr>
            </a:lvl1pPr>
            <a:lvl2pPr marL="685800" marR="0" lvl="1" indent="-114300" algn="l" rtl="0">
              <a:lnSpc>
                <a:spcPct val="120000"/>
              </a:lnSpc>
              <a:spcBef>
                <a:spcPts val="500"/>
              </a:spcBef>
              <a:buClr>
                <a:schemeClr val="accent1"/>
              </a:buClr>
              <a:buSzPct val="100000"/>
              <a:buFont typeface="Arial"/>
              <a:buChar char="•"/>
              <a:defRPr sz="1800" b="0" i="0" u="none" strike="noStrike" cap="none">
                <a:solidFill>
                  <a:schemeClr val="dk1"/>
                </a:solidFill>
                <a:latin typeface="Cabin"/>
                <a:ea typeface="Cabin"/>
                <a:cs typeface="Cabin"/>
                <a:sym typeface="Cabin"/>
              </a:defRPr>
            </a:lvl2pPr>
            <a:lvl3pPr marL="1143000" marR="0" lvl="2" indent="-127000" algn="l" rtl="0">
              <a:lnSpc>
                <a:spcPct val="120000"/>
              </a:lnSpc>
              <a:spcBef>
                <a:spcPts val="500"/>
              </a:spcBef>
              <a:buClr>
                <a:schemeClr val="accent1"/>
              </a:buClr>
              <a:buSzPct val="100000"/>
              <a:buFont typeface="Arial"/>
              <a:buChar char="•"/>
              <a:defRPr sz="1600" b="0" i="0" u="none" strike="noStrike" cap="none">
                <a:solidFill>
                  <a:schemeClr val="dk1"/>
                </a:solidFill>
                <a:latin typeface="Cabin"/>
                <a:ea typeface="Cabin"/>
                <a:cs typeface="Cabin"/>
                <a:sym typeface="Cabin"/>
              </a:defRPr>
            </a:lvl3pPr>
            <a:lvl4pPr marL="1600200" marR="0" lvl="3" indent="-139700" algn="l" rtl="0">
              <a:lnSpc>
                <a:spcPct val="120000"/>
              </a:lnSpc>
              <a:spcBef>
                <a:spcPts val="500"/>
              </a:spcBef>
              <a:buClr>
                <a:schemeClr val="accent1"/>
              </a:buClr>
              <a:buSzPct val="100000"/>
              <a:buFont typeface="Arial"/>
              <a:buChar char="•"/>
              <a:defRPr sz="1400" b="0" i="0" u="none" strike="noStrike" cap="none">
                <a:solidFill>
                  <a:schemeClr val="dk1"/>
                </a:solidFill>
                <a:latin typeface="Cabin"/>
                <a:ea typeface="Cabin"/>
                <a:cs typeface="Cabin"/>
                <a:sym typeface="Cabin"/>
              </a:defRPr>
            </a:lvl4pPr>
            <a:lvl5pPr marL="2057400" marR="0" lvl="4" indent="-152400" algn="l" rtl="0">
              <a:lnSpc>
                <a:spcPct val="120000"/>
              </a:lnSpc>
              <a:spcBef>
                <a:spcPts val="500"/>
              </a:spcBef>
              <a:buClr>
                <a:schemeClr val="accent1"/>
              </a:buClr>
              <a:buSzPct val="100000"/>
              <a:buFont typeface="Arial"/>
              <a:buChar char="•"/>
              <a:defRPr sz="1200" b="0" i="0" u="none" strike="noStrike" cap="none">
                <a:solidFill>
                  <a:schemeClr val="dk1"/>
                </a:solidFill>
                <a:latin typeface="Cabin"/>
                <a:ea typeface="Cabin"/>
                <a:cs typeface="Cabin"/>
                <a:sym typeface="Cabin"/>
              </a:defRPr>
            </a:lvl5pPr>
            <a:lvl6pPr marL="2514600" marR="0" lvl="5" indent="-152400" algn="l" rtl="0">
              <a:lnSpc>
                <a:spcPct val="120000"/>
              </a:lnSpc>
              <a:spcBef>
                <a:spcPts val="500"/>
              </a:spcBef>
              <a:buClr>
                <a:schemeClr val="accent1"/>
              </a:buClr>
              <a:buSzPct val="100000"/>
              <a:buFont typeface="Arial"/>
              <a:buChar char="•"/>
              <a:defRPr sz="1200" b="0" i="0" u="none" strike="noStrike" cap="none">
                <a:solidFill>
                  <a:schemeClr val="dk1"/>
                </a:solidFill>
                <a:latin typeface="Cabin"/>
                <a:ea typeface="Cabin"/>
                <a:cs typeface="Cabin"/>
                <a:sym typeface="Cabin"/>
              </a:defRPr>
            </a:lvl6pPr>
            <a:lvl7pPr marL="2971800" marR="0" lvl="6" indent="-152400" algn="l" rtl="0">
              <a:lnSpc>
                <a:spcPct val="120000"/>
              </a:lnSpc>
              <a:spcBef>
                <a:spcPts val="500"/>
              </a:spcBef>
              <a:buClr>
                <a:schemeClr val="accent1"/>
              </a:buClr>
              <a:buSzPct val="100000"/>
              <a:buFont typeface="Arial"/>
              <a:buChar char="•"/>
              <a:defRPr sz="1200" b="0" i="0" u="none" strike="noStrike" cap="none">
                <a:solidFill>
                  <a:schemeClr val="dk1"/>
                </a:solidFill>
                <a:latin typeface="Cabin"/>
                <a:ea typeface="Cabin"/>
                <a:cs typeface="Cabin"/>
                <a:sym typeface="Cabin"/>
              </a:defRPr>
            </a:lvl7pPr>
            <a:lvl8pPr marL="3429000" marR="0" lvl="7" indent="-152400" algn="l" rtl="0">
              <a:lnSpc>
                <a:spcPct val="120000"/>
              </a:lnSpc>
              <a:spcBef>
                <a:spcPts val="500"/>
              </a:spcBef>
              <a:buClr>
                <a:schemeClr val="accent1"/>
              </a:buClr>
              <a:buSzPct val="100000"/>
              <a:buFont typeface="Arial"/>
              <a:buChar char="•"/>
              <a:defRPr sz="1200" b="0" i="0" u="none" strike="noStrike" cap="none">
                <a:solidFill>
                  <a:schemeClr val="dk1"/>
                </a:solidFill>
                <a:latin typeface="Cabin"/>
                <a:ea typeface="Cabin"/>
                <a:cs typeface="Cabin"/>
                <a:sym typeface="Cabin"/>
              </a:defRPr>
            </a:lvl8pPr>
            <a:lvl9pPr marL="3886200" marR="0" lvl="8" indent="-152400" algn="l" rtl="0">
              <a:lnSpc>
                <a:spcPct val="120000"/>
              </a:lnSpc>
              <a:spcBef>
                <a:spcPts val="500"/>
              </a:spcBef>
              <a:buClr>
                <a:schemeClr val="accent1"/>
              </a:buClr>
              <a:buSzPct val="100000"/>
              <a:buFont typeface="Arial"/>
              <a:buChar char="•"/>
              <a:defRPr sz="1200" b="0" i="0" u="none" strike="noStrike" cap="none">
                <a:solidFill>
                  <a:schemeClr val="dk1"/>
                </a:solidFill>
                <a:latin typeface="Cabin"/>
                <a:ea typeface="Cabin"/>
                <a:cs typeface="Cabin"/>
                <a:sym typeface="Cabin"/>
              </a:defRPr>
            </a:lvl9pPr>
          </a:lstStyle>
          <a:p>
            <a:endParaRPr/>
          </a:p>
        </p:txBody>
      </p:sp>
      <p:sp>
        <p:nvSpPr>
          <p:cNvPr id="49" name="Shape 49"/>
          <p:cNvSpPr txBox="1">
            <a:spLocks noGrp="1"/>
          </p:cNvSpPr>
          <p:nvPr>
            <p:ph type="dt" idx="10"/>
          </p:nvPr>
        </p:nvSpPr>
        <p:spPr>
          <a:xfrm>
            <a:off x="7554138" y="330369"/>
            <a:ext cx="3500715" cy="309201"/>
          </a:xfrm>
          <a:prstGeom prst="rect">
            <a:avLst/>
          </a:prstGeom>
          <a:noFill/>
          <a:ln>
            <a:noFill/>
          </a:ln>
        </p:spPr>
        <p:txBody>
          <a:bodyPr lIns="91425" tIns="91425" rIns="91425" bIns="91425" anchor="ctr" anchorCtr="0"/>
          <a:lstStyle>
            <a:lvl1pPr marL="0" marR="0" lvl="0" indent="0" algn="r" rtl="0">
              <a:spcBef>
                <a:spcPts val="0"/>
              </a:spcBef>
              <a:buNone/>
              <a:defRPr sz="1000" b="0" i="0" u="none" strike="noStrike" cap="none">
                <a:solidFill>
                  <a:srgbClr val="888888"/>
                </a:solidFill>
                <a:latin typeface="Cabin"/>
                <a:ea typeface="Cabin"/>
                <a:cs typeface="Cabin"/>
                <a:sym typeface="Cabin"/>
              </a:defRPr>
            </a:lvl1pPr>
            <a:lvl2pPr marL="457200" marR="0" lvl="1" indent="0" algn="l" rtl="0">
              <a:spcBef>
                <a:spcPts val="0"/>
              </a:spcBef>
              <a:buNone/>
              <a:defRPr sz="1800" b="0" i="0" u="none" strike="noStrike" cap="none">
                <a:solidFill>
                  <a:schemeClr val="dk1"/>
                </a:solidFill>
                <a:latin typeface="Cabin"/>
                <a:ea typeface="Cabin"/>
                <a:cs typeface="Cabin"/>
                <a:sym typeface="Cabin"/>
              </a:defRPr>
            </a:lvl2pPr>
            <a:lvl3pPr marL="914400" marR="0" lvl="2" indent="0" algn="l" rtl="0">
              <a:spcBef>
                <a:spcPts val="0"/>
              </a:spcBef>
              <a:buNone/>
              <a:defRPr sz="1800" b="0" i="0" u="none" strike="noStrike" cap="none">
                <a:solidFill>
                  <a:schemeClr val="dk1"/>
                </a:solidFill>
                <a:latin typeface="Cabin"/>
                <a:ea typeface="Cabin"/>
                <a:cs typeface="Cabin"/>
                <a:sym typeface="Cabin"/>
              </a:defRPr>
            </a:lvl3pPr>
            <a:lvl4pPr marL="1371600" marR="0" lvl="3" indent="0" algn="l" rtl="0">
              <a:spcBef>
                <a:spcPts val="0"/>
              </a:spcBef>
              <a:buNone/>
              <a:defRPr sz="1800" b="0" i="0" u="none" strike="noStrike" cap="none">
                <a:solidFill>
                  <a:schemeClr val="dk1"/>
                </a:solidFill>
                <a:latin typeface="Cabin"/>
                <a:ea typeface="Cabin"/>
                <a:cs typeface="Cabin"/>
                <a:sym typeface="Cabin"/>
              </a:defRPr>
            </a:lvl4pPr>
            <a:lvl5pPr marL="1828800" marR="0" lvl="4" indent="0" algn="l" rtl="0">
              <a:spcBef>
                <a:spcPts val="0"/>
              </a:spcBef>
              <a:buNone/>
              <a:defRPr sz="1800" b="0" i="0" u="none" strike="noStrike" cap="none">
                <a:solidFill>
                  <a:schemeClr val="dk1"/>
                </a:solidFill>
                <a:latin typeface="Cabin"/>
                <a:ea typeface="Cabin"/>
                <a:cs typeface="Cabin"/>
                <a:sym typeface="Cabin"/>
              </a:defRPr>
            </a:lvl5pPr>
            <a:lvl6pPr marL="2286000" marR="0" lvl="5" indent="0" algn="l" rtl="0">
              <a:spcBef>
                <a:spcPts val="0"/>
              </a:spcBef>
              <a:buNone/>
              <a:defRPr sz="1800" b="0" i="0" u="none" strike="noStrike" cap="none">
                <a:solidFill>
                  <a:schemeClr val="dk1"/>
                </a:solidFill>
                <a:latin typeface="Cabin"/>
                <a:ea typeface="Cabin"/>
                <a:cs typeface="Cabin"/>
                <a:sym typeface="Cabin"/>
              </a:defRPr>
            </a:lvl6pPr>
            <a:lvl7pPr marL="2743200" marR="0" lvl="6" indent="0" algn="l" rtl="0">
              <a:spcBef>
                <a:spcPts val="0"/>
              </a:spcBef>
              <a:buNone/>
              <a:defRPr sz="1800" b="0" i="0" u="none" strike="noStrike" cap="none">
                <a:solidFill>
                  <a:schemeClr val="dk1"/>
                </a:solidFill>
                <a:latin typeface="Cabin"/>
                <a:ea typeface="Cabin"/>
                <a:cs typeface="Cabin"/>
                <a:sym typeface="Cabin"/>
              </a:defRPr>
            </a:lvl7pPr>
            <a:lvl8pPr marL="3200400" marR="0" lvl="7" indent="0" algn="l" rtl="0">
              <a:spcBef>
                <a:spcPts val="0"/>
              </a:spcBef>
              <a:buNone/>
              <a:defRPr sz="1800" b="0" i="0" u="none" strike="noStrike" cap="none">
                <a:solidFill>
                  <a:schemeClr val="dk1"/>
                </a:solidFill>
                <a:latin typeface="Cabin"/>
                <a:ea typeface="Cabin"/>
                <a:cs typeface="Cabin"/>
                <a:sym typeface="Cabin"/>
              </a:defRPr>
            </a:lvl8pPr>
            <a:lvl9pPr marL="3657600" marR="0" lvl="8" indent="0" algn="l" rtl="0">
              <a:spcBef>
                <a:spcPts val="0"/>
              </a:spcBef>
              <a:buNone/>
              <a:defRPr sz="1800" b="0" i="0" u="none" strike="noStrike" cap="none">
                <a:solidFill>
                  <a:schemeClr val="dk1"/>
                </a:solidFill>
                <a:latin typeface="Cabin"/>
                <a:ea typeface="Cabin"/>
                <a:cs typeface="Cabin"/>
                <a:sym typeface="Cabin"/>
              </a:defRPr>
            </a:lvl9pPr>
          </a:lstStyle>
          <a:p>
            <a:endParaRPr/>
          </a:p>
        </p:txBody>
      </p:sp>
      <p:sp>
        <p:nvSpPr>
          <p:cNvPr id="50" name="Shape 50"/>
          <p:cNvSpPr txBox="1">
            <a:spLocks noGrp="1"/>
          </p:cNvSpPr>
          <p:nvPr>
            <p:ph type="ftr" idx="11"/>
          </p:nvPr>
        </p:nvSpPr>
        <p:spPr>
          <a:xfrm>
            <a:off x="1451579" y="329307"/>
            <a:ext cx="5938835" cy="309201"/>
          </a:xfrm>
          <a:prstGeom prst="rect">
            <a:avLst/>
          </a:prstGeom>
          <a:noFill/>
          <a:ln>
            <a:noFill/>
          </a:ln>
        </p:spPr>
        <p:txBody>
          <a:bodyPr lIns="91425" tIns="91425" rIns="91425" bIns="91425" anchor="ctr" anchorCtr="0"/>
          <a:lstStyle>
            <a:lvl1pPr marL="0" marR="0" lvl="0" indent="0" algn="l" rtl="0">
              <a:spcBef>
                <a:spcPts val="0"/>
              </a:spcBef>
              <a:buNone/>
              <a:defRPr sz="1000" b="0" i="0" u="none" strike="noStrike" cap="none">
                <a:solidFill>
                  <a:srgbClr val="888888"/>
                </a:solidFill>
                <a:latin typeface="Cabin"/>
                <a:ea typeface="Cabin"/>
                <a:cs typeface="Cabin"/>
                <a:sym typeface="Cabin"/>
              </a:defRPr>
            </a:lvl1pPr>
            <a:lvl2pPr marL="457200" marR="0" lvl="1" indent="0" algn="l" rtl="0">
              <a:spcBef>
                <a:spcPts val="0"/>
              </a:spcBef>
              <a:buNone/>
              <a:defRPr sz="1800" b="0" i="0" u="none" strike="noStrike" cap="none">
                <a:solidFill>
                  <a:schemeClr val="dk1"/>
                </a:solidFill>
                <a:latin typeface="Cabin"/>
                <a:ea typeface="Cabin"/>
                <a:cs typeface="Cabin"/>
                <a:sym typeface="Cabin"/>
              </a:defRPr>
            </a:lvl2pPr>
            <a:lvl3pPr marL="914400" marR="0" lvl="2" indent="0" algn="l" rtl="0">
              <a:spcBef>
                <a:spcPts val="0"/>
              </a:spcBef>
              <a:buNone/>
              <a:defRPr sz="1800" b="0" i="0" u="none" strike="noStrike" cap="none">
                <a:solidFill>
                  <a:schemeClr val="dk1"/>
                </a:solidFill>
                <a:latin typeface="Cabin"/>
                <a:ea typeface="Cabin"/>
                <a:cs typeface="Cabin"/>
                <a:sym typeface="Cabin"/>
              </a:defRPr>
            </a:lvl3pPr>
            <a:lvl4pPr marL="1371600" marR="0" lvl="3" indent="0" algn="l" rtl="0">
              <a:spcBef>
                <a:spcPts val="0"/>
              </a:spcBef>
              <a:buNone/>
              <a:defRPr sz="1800" b="0" i="0" u="none" strike="noStrike" cap="none">
                <a:solidFill>
                  <a:schemeClr val="dk1"/>
                </a:solidFill>
                <a:latin typeface="Cabin"/>
                <a:ea typeface="Cabin"/>
                <a:cs typeface="Cabin"/>
                <a:sym typeface="Cabin"/>
              </a:defRPr>
            </a:lvl4pPr>
            <a:lvl5pPr marL="1828800" marR="0" lvl="4" indent="0" algn="l" rtl="0">
              <a:spcBef>
                <a:spcPts val="0"/>
              </a:spcBef>
              <a:buNone/>
              <a:defRPr sz="1800" b="0" i="0" u="none" strike="noStrike" cap="none">
                <a:solidFill>
                  <a:schemeClr val="dk1"/>
                </a:solidFill>
                <a:latin typeface="Cabin"/>
                <a:ea typeface="Cabin"/>
                <a:cs typeface="Cabin"/>
                <a:sym typeface="Cabin"/>
              </a:defRPr>
            </a:lvl5pPr>
            <a:lvl6pPr marL="2286000" marR="0" lvl="5" indent="0" algn="l" rtl="0">
              <a:spcBef>
                <a:spcPts val="0"/>
              </a:spcBef>
              <a:buNone/>
              <a:defRPr sz="1800" b="0" i="0" u="none" strike="noStrike" cap="none">
                <a:solidFill>
                  <a:schemeClr val="dk1"/>
                </a:solidFill>
                <a:latin typeface="Cabin"/>
                <a:ea typeface="Cabin"/>
                <a:cs typeface="Cabin"/>
                <a:sym typeface="Cabin"/>
              </a:defRPr>
            </a:lvl6pPr>
            <a:lvl7pPr marL="2743200" marR="0" lvl="6" indent="0" algn="l" rtl="0">
              <a:spcBef>
                <a:spcPts val="0"/>
              </a:spcBef>
              <a:buNone/>
              <a:defRPr sz="1800" b="0" i="0" u="none" strike="noStrike" cap="none">
                <a:solidFill>
                  <a:schemeClr val="dk1"/>
                </a:solidFill>
                <a:latin typeface="Cabin"/>
                <a:ea typeface="Cabin"/>
                <a:cs typeface="Cabin"/>
                <a:sym typeface="Cabin"/>
              </a:defRPr>
            </a:lvl7pPr>
            <a:lvl8pPr marL="3200400" marR="0" lvl="7" indent="0" algn="l" rtl="0">
              <a:spcBef>
                <a:spcPts val="0"/>
              </a:spcBef>
              <a:buNone/>
              <a:defRPr sz="1800" b="0" i="0" u="none" strike="noStrike" cap="none">
                <a:solidFill>
                  <a:schemeClr val="dk1"/>
                </a:solidFill>
                <a:latin typeface="Cabin"/>
                <a:ea typeface="Cabin"/>
                <a:cs typeface="Cabin"/>
                <a:sym typeface="Cabin"/>
              </a:defRPr>
            </a:lvl8pPr>
            <a:lvl9pPr marL="3657600" marR="0" lvl="8" indent="0" algn="l" rtl="0">
              <a:spcBef>
                <a:spcPts val="0"/>
              </a:spcBef>
              <a:buNone/>
              <a:defRPr sz="1800" b="0" i="0" u="none" strike="noStrike" cap="none">
                <a:solidFill>
                  <a:schemeClr val="dk1"/>
                </a:solidFill>
                <a:latin typeface="Cabin"/>
                <a:ea typeface="Cabin"/>
                <a:cs typeface="Cabin"/>
                <a:sym typeface="Cabin"/>
              </a:defRPr>
            </a:lvl9pPr>
          </a:lstStyle>
          <a:p>
            <a:endParaRPr/>
          </a:p>
        </p:txBody>
      </p:sp>
      <p:sp>
        <p:nvSpPr>
          <p:cNvPr id="51" name="Shape 51"/>
          <p:cNvSpPr txBox="1">
            <a:spLocks noGrp="1"/>
          </p:cNvSpPr>
          <p:nvPr>
            <p:ph type="sldNum" idx="12"/>
          </p:nvPr>
        </p:nvSpPr>
        <p:spPr>
          <a:xfrm>
            <a:off x="480060" y="798972"/>
            <a:ext cx="811019" cy="503577"/>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fr-FR" sz="2800" b="0" i="0" u="none" strike="noStrike" cap="none">
                <a:solidFill>
                  <a:schemeClr val="accent1"/>
                </a:solidFill>
                <a:latin typeface="Cabin"/>
                <a:ea typeface="Cabin"/>
                <a:cs typeface="Cabin"/>
                <a:sym typeface="Cabin"/>
              </a:rPr>
              <a:t>‹N°›</a:t>
            </a:fld>
            <a:endParaRPr lang="fr-FR" sz="2800" b="0" i="0" u="none" strike="noStrike" cap="none">
              <a:solidFill>
                <a:schemeClr val="accent1"/>
              </a:solidFill>
              <a:latin typeface="Cabin"/>
              <a:ea typeface="Cabin"/>
              <a:cs typeface="Cabin"/>
              <a:sym typeface="Cabin"/>
            </a:endParaRPr>
          </a:p>
        </p:txBody>
      </p:sp>
      <p:cxnSp>
        <p:nvCxnSpPr>
          <p:cNvPr id="52" name="Shape 52"/>
          <p:cNvCxnSpPr/>
          <p:nvPr/>
        </p:nvCxnSpPr>
        <p:spPr>
          <a:xfrm>
            <a:off x="1453895" y="1847088"/>
            <a:ext cx="9607521" cy="0"/>
          </a:xfrm>
          <a:prstGeom prst="straightConnector1">
            <a:avLst/>
          </a:prstGeom>
          <a:noFill/>
          <a:ln w="31750" cap="flat" cmpd="sng">
            <a:solidFill>
              <a:schemeClr val="accent1"/>
            </a:solidFill>
            <a:prstDash val="solid"/>
            <a:round/>
            <a:headEnd type="none" w="med" len="med"/>
            <a:tailEnd type="none" w="med" len="med"/>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re seul">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1451579" y="804518"/>
            <a:ext cx="9603275" cy="1049235"/>
          </a:xfrm>
          <a:prstGeom prst="rect">
            <a:avLst/>
          </a:prstGeom>
          <a:noFill/>
          <a:ln>
            <a:noFill/>
          </a:ln>
        </p:spPr>
        <p:txBody>
          <a:bodyPr lIns="91425" tIns="91425" rIns="91425" bIns="91425" anchor="t" anchorCtr="0"/>
          <a:lstStyle>
            <a:lvl1pPr marL="0" marR="0" lvl="0" indent="0" algn="l" rtl="0">
              <a:lnSpc>
                <a:spcPct val="90000"/>
              </a:lnSpc>
              <a:spcBef>
                <a:spcPts val="0"/>
              </a:spcBef>
              <a:buClr>
                <a:schemeClr val="dk1"/>
              </a:buClr>
              <a:buFont typeface="Cabin"/>
              <a:buNone/>
              <a:defRPr sz="3200" b="0" i="0" u="none" strike="noStrike" cap="none">
                <a:solidFill>
                  <a:schemeClr val="dk1"/>
                </a:solidFill>
                <a:latin typeface="Cabin"/>
                <a:ea typeface="Cabin"/>
                <a:cs typeface="Cabin"/>
                <a:sym typeface="Cabi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5" name="Shape 55"/>
          <p:cNvSpPr txBox="1">
            <a:spLocks noGrp="1"/>
          </p:cNvSpPr>
          <p:nvPr>
            <p:ph type="dt" idx="10"/>
          </p:nvPr>
        </p:nvSpPr>
        <p:spPr>
          <a:xfrm>
            <a:off x="7554138" y="330369"/>
            <a:ext cx="3500715" cy="309201"/>
          </a:xfrm>
          <a:prstGeom prst="rect">
            <a:avLst/>
          </a:prstGeom>
          <a:noFill/>
          <a:ln>
            <a:noFill/>
          </a:ln>
        </p:spPr>
        <p:txBody>
          <a:bodyPr lIns="91425" tIns="91425" rIns="91425" bIns="91425" anchor="ctr" anchorCtr="0"/>
          <a:lstStyle>
            <a:lvl1pPr marL="0" marR="0" lvl="0" indent="0" algn="r" rtl="0">
              <a:spcBef>
                <a:spcPts val="0"/>
              </a:spcBef>
              <a:buNone/>
              <a:defRPr sz="1000" b="0" i="0" u="none" strike="noStrike" cap="none">
                <a:solidFill>
                  <a:srgbClr val="888888"/>
                </a:solidFill>
                <a:latin typeface="Cabin"/>
                <a:ea typeface="Cabin"/>
                <a:cs typeface="Cabin"/>
                <a:sym typeface="Cabin"/>
              </a:defRPr>
            </a:lvl1pPr>
            <a:lvl2pPr marL="457200" marR="0" lvl="1" indent="0" algn="l" rtl="0">
              <a:spcBef>
                <a:spcPts val="0"/>
              </a:spcBef>
              <a:buNone/>
              <a:defRPr sz="1800" b="0" i="0" u="none" strike="noStrike" cap="none">
                <a:solidFill>
                  <a:schemeClr val="dk1"/>
                </a:solidFill>
                <a:latin typeface="Cabin"/>
                <a:ea typeface="Cabin"/>
                <a:cs typeface="Cabin"/>
                <a:sym typeface="Cabin"/>
              </a:defRPr>
            </a:lvl2pPr>
            <a:lvl3pPr marL="914400" marR="0" lvl="2" indent="0" algn="l" rtl="0">
              <a:spcBef>
                <a:spcPts val="0"/>
              </a:spcBef>
              <a:buNone/>
              <a:defRPr sz="1800" b="0" i="0" u="none" strike="noStrike" cap="none">
                <a:solidFill>
                  <a:schemeClr val="dk1"/>
                </a:solidFill>
                <a:latin typeface="Cabin"/>
                <a:ea typeface="Cabin"/>
                <a:cs typeface="Cabin"/>
                <a:sym typeface="Cabin"/>
              </a:defRPr>
            </a:lvl3pPr>
            <a:lvl4pPr marL="1371600" marR="0" lvl="3" indent="0" algn="l" rtl="0">
              <a:spcBef>
                <a:spcPts val="0"/>
              </a:spcBef>
              <a:buNone/>
              <a:defRPr sz="1800" b="0" i="0" u="none" strike="noStrike" cap="none">
                <a:solidFill>
                  <a:schemeClr val="dk1"/>
                </a:solidFill>
                <a:latin typeface="Cabin"/>
                <a:ea typeface="Cabin"/>
                <a:cs typeface="Cabin"/>
                <a:sym typeface="Cabin"/>
              </a:defRPr>
            </a:lvl4pPr>
            <a:lvl5pPr marL="1828800" marR="0" lvl="4" indent="0" algn="l" rtl="0">
              <a:spcBef>
                <a:spcPts val="0"/>
              </a:spcBef>
              <a:buNone/>
              <a:defRPr sz="1800" b="0" i="0" u="none" strike="noStrike" cap="none">
                <a:solidFill>
                  <a:schemeClr val="dk1"/>
                </a:solidFill>
                <a:latin typeface="Cabin"/>
                <a:ea typeface="Cabin"/>
                <a:cs typeface="Cabin"/>
                <a:sym typeface="Cabin"/>
              </a:defRPr>
            </a:lvl5pPr>
            <a:lvl6pPr marL="2286000" marR="0" lvl="5" indent="0" algn="l" rtl="0">
              <a:spcBef>
                <a:spcPts val="0"/>
              </a:spcBef>
              <a:buNone/>
              <a:defRPr sz="1800" b="0" i="0" u="none" strike="noStrike" cap="none">
                <a:solidFill>
                  <a:schemeClr val="dk1"/>
                </a:solidFill>
                <a:latin typeface="Cabin"/>
                <a:ea typeface="Cabin"/>
                <a:cs typeface="Cabin"/>
                <a:sym typeface="Cabin"/>
              </a:defRPr>
            </a:lvl6pPr>
            <a:lvl7pPr marL="2743200" marR="0" lvl="6" indent="0" algn="l" rtl="0">
              <a:spcBef>
                <a:spcPts val="0"/>
              </a:spcBef>
              <a:buNone/>
              <a:defRPr sz="1800" b="0" i="0" u="none" strike="noStrike" cap="none">
                <a:solidFill>
                  <a:schemeClr val="dk1"/>
                </a:solidFill>
                <a:latin typeface="Cabin"/>
                <a:ea typeface="Cabin"/>
                <a:cs typeface="Cabin"/>
                <a:sym typeface="Cabin"/>
              </a:defRPr>
            </a:lvl7pPr>
            <a:lvl8pPr marL="3200400" marR="0" lvl="7" indent="0" algn="l" rtl="0">
              <a:spcBef>
                <a:spcPts val="0"/>
              </a:spcBef>
              <a:buNone/>
              <a:defRPr sz="1800" b="0" i="0" u="none" strike="noStrike" cap="none">
                <a:solidFill>
                  <a:schemeClr val="dk1"/>
                </a:solidFill>
                <a:latin typeface="Cabin"/>
                <a:ea typeface="Cabin"/>
                <a:cs typeface="Cabin"/>
                <a:sym typeface="Cabin"/>
              </a:defRPr>
            </a:lvl8pPr>
            <a:lvl9pPr marL="3657600" marR="0" lvl="8" indent="0" algn="l" rtl="0">
              <a:spcBef>
                <a:spcPts val="0"/>
              </a:spcBef>
              <a:buNone/>
              <a:defRPr sz="1800" b="0" i="0" u="none" strike="noStrike" cap="none">
                <a:solidFill>
                  <a:schemeClr val="dk1"/>
                </a:solidFill>
                <a:latin typeface="Cabin"/>
                <a:ea typeface="Cabin"/>
                <a:cs typeface="Cabin"/>
                <a:sym typeface="Cabin"/>
              </a:defRPr>
            </a:lvl9pPr>
          </a:lstStyle>
          <a:p>
            <a:endParaRPr/>
          </a:p>
        </p:txBody>
      </p:sp>
      <p:sp>
        <p:nvSpPr>
          <p:cNvPr id="56" name="Shape 56"/>
          <p:cNvSpPr txBox="1">
            <a:spLocks noGrp="1"/>
          </p:cNvSpPr>
          <p:nvPr>
            <p:ph type="ftr" idx="11"/>
          </p:nvPr>
        </p:nvSpPr>
        <p:spPr>
          <a:xfrm>
            <a:off x="1451579" y="329307"/>
            <a:ext cx="5938835" cy="309201"/>
          </a:xfrm>
          <a:prstGeom prst="rect">
            <a:avLst/>
          </a:prstGeom>
          <a:noFill/>
          <a:ln>
            <a:noFill/>
          </a:ln>
        </p:spPr>
        <p:txBody>
          <a:bodyPr lIns="91425" tIns="91425" rIns="91425" bIns="91425" anchor="ctr" anchorCtr="0"/>
          <a:lstStyle>
            <a:lvl1pPr marL="0" marR="0" lvl="0" indent="0" algn="l" rtl="0">
              <a:spcBef>
                <a:spcPts val="0"/>
              </a:spcBef>
              <a:buNone/>
              <a:defRPr sz="1000" b="0" i="0" u="none" strike="noStrike" cap="none">
                <a:solidFill>
                  <a:srgbClr val="888888"/>
                </a:solidFill>
                <a:latin typeface="Cabin"/>
                <a:ea typeface="Cabin"/>
                <a:cs typeface="Cabin"/>
                <a:sym typeface="Cabin"/>
              </a:defRPr>
            </a:lvl1pPr>
            <a:lvl2pPr marL="457200" marR="0" lvl="1" indent="0" algn="l" rtl="0">
              <a:spcBef>
                <a:spcPts val="0"/>
              </a:spcBef>
              <a:buNone/>
              <a:defRPr sz="1800" b="0" i="0" u="none" strike="noStrike" cap="none">
                <a:solidFill>
                  <a:schemeClr val="dk1"/>
                </a:solidFill>
                <a:latin typeface="Cabin"/>
                <a:ea typeface="Cabin"/>
                <a:cs typeface="Cabin"/>
                <a:sym typeface="Cabin"/>
              </a:defRPr>
            </a:lvl2pPr>
            <a:lvl3pPr marL="914400" marR="0" lvl="2" indent="0" algn="l" rtl="0">
              <a:spcBef>
                <a:spcPts val="0"/>
              </a:spcBef>
              <a:buNone/>
              <a:defRPr sz="1800" b="0" i="0" u="none" strike="noStrike" cap="none">
                <a:solidFill>
                  <a:schemeClr val="dk1"/>
                </a:solidFill>
                <a:latin typeface="Cabin"/>
                <a:ea typeface="Cabin"/>
                <a:cs typeface="Cabin"/>
                <a:sym typeface="Cabin"/>
              </a:defRPr>
            </a:lvl3pPr>
            <a:lvl4pPr marL="1371600" marR="0" lvl="3" indent="0" algn="l" rtl="0">
              <a:spcBef>
                <a:spcPts val="0"/>
              </a:spcBef>
              <a:buNone/>
              <a:defRPr sz="1800" b="0" i="0" u="none" strike="noStrike" cap="none">
                <a:solidFill>
                  <a:schemeClr val="dk1"/>
                </a:solidFill>
                <a:latin typeface="Cabin"/>
                <a:ea typeface="Cabin"/>
                <a:cs typeface="Cabin"/>
                <a:sym typeface="Cabin"/>
              </a:defRPr>
            </a:lvl4pPr>
            <a:lvl5pPr marL="1828800" marR="0" lvl="4" indent="0" algn="l" rtl="0">
              <a:spcBef>
                <a:spcPts val="0"/>
              </a:spcBef>
              <a:buNone/>
              <a:defRPr sz="1800" b="0" i="0" u="none" strike="noStrike" cap="none">
                <a:solidFill>
                  <a:schemeClr val="dk1"/>
                </a:solidFill>
                <a:latin typeface="Cabin"/>
                <a:ea typeface="Cabin"/>
                <a:cs typeface="Cabin"/>
                <a:sym typeface="Cabin"/>
              </a:defRPr>
            </a:lvl5pPr>
            <a:lvl6pPr marL="2286000" marR="0" lvl="5" indent="0" algn="l" rtl="0">
              <a:spcBef>
                <a:spcPts val="0"/>
              </a:spcBef>
              <a:buNone/>
              <a:defRPr sz="1800" b="0" i="0" u="none" strike="noStrike" cap="none">
                <a:solidFill>
                  <a:schemeClr val="dk1"/>
                </a:solidFill>
                <a:latin typeface="Cabin"/>
                <a:ea typeface="Cabin"/>
                <a:cs typeface="Cabin"/>
                <a:sym typeface="Cabin"/>
              </a:defRPr>
            </a:lvl6pPr>
            <a:lvl7pPr marL="2743200" marR="0" lvl="6" indent="0" algn="l" rtl="0">
              <a:spcBef>
                <a:spcPts val="0"/>
              </a:spcBef>
              <a:buNone/>
              <a:defRPr sz="1800" b="0" i="0" u="none" strike="noStrike" cap="none">
                <a:solidFill>
                  <a:schemeClr val="dk1"/>
                </a:solidFill>
                <a:latin typeface="Cabin"/>
                <a:ea typeface="Cabin"/>
                <a:cs typeface="Cabin"/>
                <a:sym typeface="Cabin"/>
              </a:defRPr>
            </a:lvl7pPr>
            <a:lvl8pPr marL="3200400" marR="0" lvl="7" indent="0" algn="l" rtl="0">
              <a:spcBef>
                <a:spcPts val="0"/>
              </a:spcBef>
              <a:buNone/>
              <a:defRPr sz="1800" b="0" i="0" u="none" strike="noStrike" cap="none">
                <a:solidFill>
                  <a:schemeClr val="dk1"/>
                </a:solidFill>
                <a:latin typeface="Cabin"/>
                <a:ea typeface="Cabin"/>
                <a:cs typeface="Cabin"/>
                <a:sym typeface="Cabin"/>
              </a:defRPr>
            </a:lvl8pPr>
            <a:lvl9pPr marL="3657600" marR="0" lvl="8" indent="0" algn="l" rtl="0">
              <a:spcBef>
                <a:spcPts val="0"/>
              </a:spcBef>
              <a:buNone/>
              <a:defRPr sz="1800" b="0" i="0" u="none" strike="noStrike" cap="none">
                <a:solidFill>
                  <a:schemeClr val="dk1"/>
                </a:solidFill>
                <a:latin typeface="Cabin"/>
                <a:ea typeface="Cabin"/>
                <a:cs typeface="Cabin"/>
                <a:sym typeface="Cabin"/>
              </a:defRPr>
            </a:lvl9pPr>
          </a:lstStyle>
          <a:p>
            <a:endParaRPr/>
          </a:p>
        </p:txBody>
      </p:sp>
      <p:sp>
        <p:nvSpPr>
          <p:cNvPr id="57" name="Shape 57"/>
          <p:cNvSpPr txBox="1">
            <a:spLocks noGrp="1"/>
          </p:cNvSpPr>
          <p:nvPr>
            <p:ph type="sldNum" idx="12"/>
          </p:nvPr>
        </p:nvSpPr>
        <p:spPr>
          <a:xfrm>
            <a:off x="480060" y="798972"/>
            <a:ext cx="811019" cy="503577"/>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fr-FR" sz="2800" b="0" i="0" u="none" strike="noStrike" cap="none">
                <a:solidFill>
                  <a:schemeClr val="accent1"/>
                </a:solidFill>
                <a:latin typeface="Cabin"/>
                <a:ea typeface="Cabin"/>
                <a:cs typeface="Cabin"/>
                <a:sym typeface="Cabin"/>
              </a:rPr>
              <a:t>‹N°›</a:t>
            </a:fld>
            <a:endParaRPr lang="fr-FR" sz="2800" b="0" i="0" u="none" strike="noStrike" cap="none">
              <a:solidFill>
                <a:schemeClr val="accent1"/>
              </a:solidFill>
              <a:latin typeface="Cabin"/>
              <a:ea typeface="Cabin"/>
              <a:cs typeface="Cabin"/>
              <a:sym typeface="Cabin"/>
            </a:endParaRPr>
          </a:p>
        </p:txBody>
      </p:sp>
      <p:cxnSp>
        <p:nvCxnSpPr>
          <p:cNvPr id="58" name="Shape 58"/>
          <p:cNvCxnSpPr/>
          <p:nvPr/>
        </p:nvCxnSpPr>
        <p:spPr>
          <a:xfrm>
            <a:off x="1453895" y="1847088"/>
            <a:ext cx="9607521" cy="0"/>
          </a:xfrm>
          <a:prstGeom prst="straightConnector1">
            <a:avLst/>
          </a:prstGeom>
          <a:noFill/>
          <a:ln w="31750" cap="flat" cmpd="sng">
            <a:solidFill>
              <a:schemeClr val="accent1"/>
            </a:solidFill>
            <a:prstDash val="solid"/>
            <a:round/>
            <a:headEnd type="none" w="med" len="med"/>
            <a:tailEnd type="none" w="med" len="med"/>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Vide">
    <p:spTree>
      <p:nvGrpSpPr>
        <p:cNvPr id="1" name="Shape 59"/>
        <p:cNvGrpSpPr/>
        <p:nvPr/>
      </p:nvGrpSpPr>
      <p:grpSpPr>
        <a:xfrm>
          <a:off x="0" y="0"/>
          <a:ext cx="0" cy="0"/>
          <a:chOff x="0" y="0"/>
          <a:chExt cx="0" cy="0"/>
        </a:xfrm>
      </p:grpSpPr>
      <p:sp>
        <p:nvSpPr>
          <p:cNvPr id="60" name="Shape 60"/>
          <p:cNvSpPr txBox="1">
            <a:spLocks noGrp="1"/>
          </p:cNvSpPr>
          <p:nvPr>
            <p:ph type="dt" idx="10"/>
          </p:nvPr>
        </p:nvSpPr>
        <p:spPr>
          <a:xfrm>
            <a:off x="7554138" y="330369"/>
            <a:ext cx="3500715" cy="309201"/>
          </a:xfrm>
          <a:prstGeom prst="rect">
            <a:avLst/>
          </a:prstGeom>
          <a:noFill/>
          <a:ln>
            <a:noFill/>
          </a:ln>
        </p:spPr>
        <p:txBody>
          <a:bodyPr lIns="91425" tIns="91425" rIns="91425" bIns="91425" anchor="ctr" anchorCtr="0"/>
          <a:lstStyle>
            <a:lvl1pPr marL="0" marR="0" lvl="0" indent="0" algn="r" rtl="0">
              <a:spcBef>
                <a:spcPts val="0"/>
              </a:spcBef>
              <a:buNone/>
              <a:defRPr sz="1000" b="0" i="0" u="none" strike="noStrike" cap="none">
                <a:solidFill>
                  <a:srgbClr val="888888"/>
                </a:solidFill>
                <a:latin typeface="Cabin"/>
                <a:ea typeface="Cabin"/>
                <a:cs typeface="Cabin"/>
                <a:sym typeface="Cabin"/>
              </a:defRPr>
            </a:lvl1pPr>
            <a:lvl2pPr marL="457200" marR="0" lvl="1" indent="0" algn="l" rtl="0">
              <a:spcBef>
                <a:spcPts val="0"/>
              </a:spcBef>
              <a:buNone/>
              <a:defRPr sz="1800" b="0" i="0" u="none" strike="noStrike" cap="none">
                <a:solidFill>
                  <a:schemeClr val="dk1"/>
                </a:solidFill>
                <a:latin typeface="Cabin"/>
                <a:ea typeface="Cabin"/>
                <a:cs typeface="Cabin"/>
                <a:sym typeface="Cabin"/>
              </a:defRPr>
            </a:lvl2pPr>
            <a:lvl3pPr marL="914400" marR="0" lvl="2" indent="0" algn="l" rtl="0">
              <a:spcBef>
                <a:spcPts val="0"/>
              </a:spcBef>
              <a:buNone/>
              <a:defRPr sz="1800" b="0" i="0" u="none" strike="noStrike" cap="none">
                <a:solidFill>
                  <a:schemeClr val="dk1"/>
                </a:solidFill>
                <a:latin typeface="Cabin"/>
                <a:ea typeface="Cabin"/>
                <a:cs typeface="Cabin"/>
                <a:sym typeface="Cabin"/>
              </a:defRPr>
            </a:lvl3pPr>
            <a:lvl4pPr marL="1371600" marR="0" lvl="3" indent="0" algn="l" rtl="0">
              <a:spcBef>
                <a:spcPts val="0"/>
              </a:spcBef>
              <a:buNone/>
              <a:defRPr sz="1800" b="0" i="0" u="none" strike="noStrike" cap="none">
                <a:solidFill>
                  <a:schemeClr val="dk1"/>
                </a:solidFill>
                <a:latin typeface="Cabin"/>
                <a:ea typeface="Cabin"/>
                <a:cs typeface="Cabin"/>
                <a:sym typeface="Cabin"/>
              </a:defRPr>
            </a:lvl4pPr>
            <a:lvl5pPr marL="1828800" marR="0" lvl="4" indent="0" algn="l" rtl="0">
              <a:spcBef>
                <a:spcPts val="0"/>
              </a:spcBef>
              <a:buNone/>
              <a:defRPr sz="1800" b="0" i="0" u="none" strike="noStrike" cap="none">
                <a:solidFill>
                  <a:schemeClr val="dk1"/>
                </a:solidFill>
                <a:latin typeface="Cabin"/>
                <a:ea typeface="Cabin"/>
                <a:cs typeface="Cabin"/>
                <a:sym typeface="Cabin"/>
              </a:defRPr>
            </a:lvl5pPr>
            <a:lvl6pPr marL="2286000" marR="0" lvl="5" indent="0" algn="l" rtl="0">
              <a:spcBef>
                <a:spcPts val="0"/>
              </a:spcBef>
              <a:buNone/>
              <a:defRPr sz="1800" b="0" i="0" u="none" strike="noStrike" cap="none">
                <a:solidFill>
                  <a:schemeClr val="dk1"/>
                </a:solidFill>
                <a:latin typeface="Cabin"/>
                <a:ea typeface="Cabin"/>
                <a:cs typeface="Cabin"/>
                <a:sym typeface="Cabin"/>
              </a:defRPr>
            </a:lvl6pPr>
            <a:lvl7pPr marL="2743200" marR="0" lvl="6" indent="0" algn="l" rtl="0">
              <a:spcBef>
                <a:spcPts val="0"/>
              </a:spcBef>
              <a:buNone/>
              <a:defRPr sz="1800" b="0" i="0" u="none" strike="noStrike" cap="none">
                <a:solidFill>
                  <a:schemeClr val="dk1"/>
                </a:solidFill>
                <a:latin typeface="Cabin"/>
                <a:ea typeface="Cabin"/>
                <a:cs typeface="Cabin"/>
                <a:sym typeface="Cabin"/>
              </a:defRPr>
            </a:lvl7pPr>
            <a:lvl8pPr marL="3200400" marR="0" lvl="7" indent="0" algn="l" rtl="0">
              <a:spcBef>
                <a:spcPts val="0"/>
              </a:spcBef>
              <a:buNone/>
              <a:defRPr sz="1800" b="0" i="0" u="none" strike="noStrike" cap="none">
                <a:solidFill>
                  <a:schemeClr val="dk1"/>
                </a:solidFill>
                <a:latin typeface="Cabin"/>
                <a:ea typeface="Cabin"/>
                <a:cs typeface="Cabin"/>
                <a:sym typeface="Cabin"/>
              </a:defRPr>
            </a:lvl8pPr>
            <a:lvl9pPr marL="3657600" marR="0" lvl="8" indent="0" algn="l" rtl="0">
              <a:spcBef>
                <a:spcPts val="0"/>
              </a:spcBef>
              <a:buNone/>
              <a:defRPr sz="1800" b="0" i="0" u="none" strike="noStrike" cap="none">
                <a:solidFill>
                  <a:schemeClr val="dk1"/>
                </a:solidFill>
                <a:latin typeface="Cabin"/>
                <a:ea typeface="Cabin"/>
                <a:cs typeface="Cabin"/>
                <a:sym typeface="Cabin"/>
              </a:defRPr>
            </a:lvl9pPr>
          </a:lstStyle>
          <a:p>
            <a:endParaRPr/>
          </a:p>
        </p:txBody>
      </p:sp>
      <p:sp>
        <p:nvSpPr>
          <p:cNvPr id="61" name="Shape 61"/>
          <p:cNvSpPr txBox="1">
            <a:spLocks noGrp="1"/>
          </p:cNvSpPr>
          <p:nvPr>
            <p:ph type="ftr" idx="11"/>
          </p:nvPr>
        </p:nvSpPr>
        <p:spPr>
          <a:xfrm>
            <a:off x="1451579" y="329307"/>
            <a:ext cx="5938835" cy="309201"/>
          </a:xfrm>
          <a:prstGeom prst="rect">
            <a:avLst/>
          </a:prstGeom>
          <a:noFill/>
          <a:ln>
            <a:noFill/>
          </a:ln>
        </p:spPr>
        <p:txBody>
          <a:bodyPr lIns="91425" tIns="91425" rIns="91425" bIns="91425" anchor="ctr" anchorCtr="0"/>
          <a:lstStyle>
            <a:lvl1pPr marL="0" marR="0" lvl="0" indent="0" algn="l" rtl="0">
              <a:spcBef>
                <a:spcPts val="0"/>
              </a:spcBef>
              <a:buNone/>
              <a:defRPr sz="1000" b="0" i="0" u="none" strike="noStrike" cap="none">
                <a:solidFill>
                  <a:srgbClr val="888888"/>
                </a:solidFill>
                <a:latin typeface="Cabin"/>
                <a:ea typeface="Cabin"/>
                <a:cs typeface="Cabin"/>
                <a:sym typeface="Cabin"/>
              </a:defRPr>
            </a:lvl1pPr>
            <a:lvl2pPr marL="457200" marR="0" lvl="1" indent="0" algn="l" rtl="0">
              <a:spcBef>
                <a:spcPts val="0"/>
              </a:spcBef>
              <a:buNone/>
              <a:defRPr sz="1800" b="0" i="0" u="none" strike="noStrike" cap="none">
                <a:solidFill>
                  <a:schemeClr val="dk1"/>
                </a:solidFill>
                <a:latin typeface="Cabin"/>
                <a:ea typeface="Cabin"/>
                <a:cs typeface="Cabin"/>
                <a:sym typeface="Cabin"/>
              </a:defRPr>
            </a:lvl2pPr>
            <a:lvl3pPr marL="914400" marR="0" lvl="2" indent="0" algn="l" rtl="0">
              <a:spcBef>
                <a:spcPts val="0"/>
              </a:spcBef>
              <a:buNone/>
              <a:defRPr sz="1800" b="0" i="0" u="none" strike="noStrike" cap="none">
                <a:solidFill>
                  <a:schemeClr val="dk1"/>
                </a:solidFill>
                <a:latin typeface="Cabin"/>
                <a:ea typeface="Cabin"/>
                <a:cs typeface="Cabin"/>
                <a:sym typeface="Cabin"/>
              </a:defRPr>
            </a:lvl3pPr>
            <a:lvl4pPr marL="1371600" marR="0" lvl="3" indent="0" algn="l" rtl="0">
              <a:spcBef>
                <a:spcPts val="0"/>
              </a:spcBef>
              <a:buNone/>
              <a:defRPr sz="1800" b="0" i="0" u="none" strike="noStrike" cap="none">
                <a:solidFill>
                  <a:schemeClr val="dk1"/>
                </a:solidFill>
                <a:latin typeface="Cabin"/>
                <a:ea typeface="Cabin"/>
                <a:cs typeface="Cabin"/>
                <a:sym typeface="Cabin"/>
              </a:defRPr>
            </a:lvl4pPr>
            <a:lvl5pPr marL="1828800" marR="0" lvl="4" indent="0" algn="l" rtl="0">
              <a:spcBef>
                <a:spcPts val="0"/>
              </a:spcBef>
              <a:buNone/>
              <a:defRPr sz="1800" b="0" i="0" u="none" strike="noStrike" cap="none">
                <a:solidFill>
                  <a:schemeClr val="dk1"/>
                </a:solidFill>
                <a:latin typeface="Cabin"/>
                <a:ea typeface="Cabin"/>
                <a:cs typeface="Cabin"/>
                <a:sym typeface="Cabin"/>
              </a:defRPr>
            </a:lvl5pPr>
            <a:lvl6pPr marL="2286000" marR="0" lvl="5" indent="0" algn="l" rtl="0">
              <a:spcBef>
                <a:spcPts val="0"/>
              </a:spcBef>
              <a:buNone/>
              <a:defRPr sz="1800" b="0" i="0" u="none" strike="noStrike" cap="none">
                <a:solidFill>
                  <a:schemeClr val="dk1"/>
                </a:solidFill>
                <a:latin typeface="Cabin"/>
                <a:ea typeface="Cabin"/>
                <a:cs typeface="Cabin"/>
                <a:sym typeface="Cabin"/>
              </a:defRPr>
            </a:lvl6pPr>
            <a:lvl7pPr marL="2743200" marR="0" lvl="6" indent="0" algn="l" rtl="0">
              <a:spcBef>
                <a:spcPts val="0"/>
              </a:spcBef>
              <a:buNone/>
              <a:defRPr sz="1800" b="0" i="0" u="none" strike="noStrike" cap="none">
                <a:solidFill>
                  <a:schemeClr val="dk1"/>
                </a:solidFill>
                <a:latin typeface="Cabin"/>
                <a:ea typeface="Cabin"/>
                <a:cs typeface="Cabin"/>
                <a:sym typeface="Cabin"/>
              </a:defRPr>
            </a:lvl7pPr>
            <a:lvl8pPr marL="3200400" marR="0" lvl="7" indent="0" algn="l" rtl="0">
              <a:spcBef>
                <a:spcPts val="0"/>
              </a:spcBef>
              <a:buNone/>
              <a:defRPr sz="1800" b="0" i="0" u="none" strike="noStrike" cap="none">
                <a:solidFill>
                  <a:schemeClr val="dk1"/>
                </a:solidFill>
                <a:latin typeface="Cabin"/>
                <a:ea typeface="Cabin"/>
                <a:cs typeface="Cabin"/>
                <a:sym typeface="Cabin"/>
              </a:defRPr>
            </a:lvl8pPr>
            <a:lvl9pPr marL="3657600" marR="0" lvl="8" indent="0" algn="l" rtl="0">
              <a:spcBef>
                <a:spcPts val="0"/>
              </a:spcBef>
              <a:buNone/>
              <a:defRPr sz="1800" b="0" i="0" u="none" strike="noStrike" cap="none">
                <a:solidFill>
                  <a:schemeClr val="dk1"/>
                </a:solidFill>
                <a:latin typeface="Cabin"/>
                <a:ea typeface="Cabin"/>
                <a:cs typeface="Cabin"/>
                <a:sym typeface="Cabin"/>
              </a:defRPr>
            </a:lvl9pPr>
          </a:lstStyle>
          <a:p>
            <a:endParaRPr/>
          </a:p>
        </p:txBody>
      </p:sp>
      <p:sp>
        <p:nvSpPr>
          <p:cNvPr id="62" name="Shape 62"/>
          <p:cNvSpPr txBox="1">
            <a:spLocks noGrp="1"/>
          </p:cNvSpPr>
          <p:nvPr>
            <p:ph type="sldNum" idx="12"/>
          </p:nvPr>
        </p:nvSpPr>
        <p:spPr>
          <a:xfrm>
            <a:off x="480060" y="798972"/>
            <a:ext cx="811019" cy="503577"/>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fr-FR" sz="2800" b="0" i="0" u="none" strike="noStrike" cap="none">
                <a:solidFill>
                  <a:schemeClr val="accent1"/>
                </a:solidFill>
                <a:latin typeface="Cabin"/>
                <a:ea typeface="Cabin"/>
                <a:cs typeface="Cabin"/>
                <a:sym typeface="Cabin"/>
              </a:rPr>
              <a:t>‹N°›</a:t>
            </a:fld>
            <a:endParaRPr lang="fr-FR" sz="2800" b="0" i="0" u="none" strike="noStrike" cap="none">
              <a:solidFill>
                <a:schemeClr val="accent1"/>
              </a:solidFill>
              <a:latin typeface="Cabin"/>
              <a:ea typeface="Cabin"/>
              <a:cs typeface="Cabin"/>
              <a:sym typeface="Cabin"/>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u avec légende">
    <p:spTree>
      <p:nvGrpSpPr>
        <p:cNvPr id="1" name="Shape 63"/>
        <p:cNvGrpSpPr/>
        <p:nvPr/>
      </p:nvGrpSpPr>
      <p:grpSpPr>
        <a:xfrm>
          <a:off x="0" y="0"/>
          <a:ext cx="0" cy="0"/>
          <a:chOff x="0" y="0"/>
          <a:chExt cx="0" cy="0"/>
        </a:xfrm>
      </p:grpSpPr>
      <p:sp>
        <p:nvSpPr>
          <p:cNvPr id="64" name="Shape 64"/>
          <p:cNvSpPr txBox="1">
            <a:spLocks noGrp="1"/>
          </p:cNvSpPr>
          <p:nvPr>
            <p:ph type="title"/>
          </p:nvPr>
        </p:nvSpPr>
        <p:spPr>
          <a:xfrm>
            <a:off x="1444670" y="798972"/>
            <a:ext cx="3273098" cy="2247116"/>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bin"/>
              <a:buNone/>
              <a:defRPr sz="2400" b="0" i="0" u="none" strike="noStrike" cap="none">
                <a:solidFill>
                  <a:schemeClr val="dk1"/>
                </a:solidFill>
                <a:latin typeface="Cabin"/>
                <a:ea typeface="Cabin"/>
                <a:cs typeface="Cabin"/>
                <a:sym typeface="Cabi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5" name="Shape 65"/>
          <p:cNvSpPr txBox="1">
            <a:spLocks noGrp="1"/>
          </p:cNvSpPr>
          <p:nvPr>
            <p:ph type="body" idx="1"/>
          </p:nvPr>
        </p:nvSpPr>
        <p:spPr>
          <a:xfrm>
            <a:off x="5043714" y="798974"/>
            <a:ext cx="6012469" cy="4658826"/>
          </a:xfrm>
          <a:prstGeom prst="rect">
            <a:avLst/>
          </a:prstGeom>
          <a:noFill/>
          <a:ln>
            <a:noFill/>
          </a:ln>
        </p:spPr>
        <p:txBody>
          <a:bodyPr lIns="91425" tIns="91425" rIns="91425" bIns="91425" anchor="ctr" anchorCtr="0"/>
          <a:lstStyle>
            <a:lvl1pPr marL="228600" marR="0" lvl="0" indent="-101600" algn="l" rtl="0">
              <a:lnSpc>
                <a:spcPct val="120000"/>
              </a:lnSpc>
              <a:spcBef>
                <a:spcPts val="1000"/>
              </a:spcBef>
              <a:buClr>
                <a:schemeClr val="accent1"/>
              </a:buClr>
              <a:buSzPct val="100000"/>
              <a:buFont typeface="Arial"/>
              <a:buChar char="•"/>
              <a:defRPr sz="2000" b="0" i="0" u="none" strike="noStrike" cap="none">
                <a:solidFill>
                  <a:schemeClr val="dk1"/>
                </a:solidFill>
                <a:latin typeface="Cabin"/>
                <a:ea typeface="Cabin"/>
                <a:cs typeface="Cabin"/>
                <a:sym typeface="Cabin"/>
              </a:defRPr>
            </a:lvl1pPr>
            <a:lvl2pPr marL="685800" marR="0" lvl="1" indent="-114300" algn="l" rtl="0">
              <a:lnSpc>
                <a:spcPct val="120000"/>
              </a:lnSpc>
              <a:spcBef>
                <a:spcPts val="500"/>
              </a:spcBef>
              <a:buClr>
                <a:schemeClr val="accent1"/>
              </a:buClr>
              <a:buSzPct val="100000"/>
              <a:buFont typeface="Arial"/>
              <a:buChar char="•"/>
              <a:defRPr sz="1800" b="0" i="0" u="none" strike="noStrike" cap="none">
                <a:solidFill>
                  <a:schemeClr val="dk1"/>
                </a:solidFill>
                <a:latin typeface="Cabin"/>
                <a:ea typeface="Cabin"/>
                <a:cs typeface="Cabin"/>
                <a:sym typeface="Cabin"/>
              </a:defRPr>
            </a:lvl2pPr>
            <a:lvl3pPr marL="1143000" marR="0" lvl="2" indent="-127000" algn="l" rtl="0">
              <a:lnSpc>
                <a:spcPct val="120000"/>
              </a:lnSpc>
              <a:spcBef>
                <a:spcPts val="500"/>
              </a:spcBef>
              <a:buClr>
                <a:schemeClr val="accent1"/>
              </a:buClr>
              <a:buSzPct val="100000"/>
              <a:buFont typeface="Arial"/>
              <a:buChar char="•"/>
              <a:defRPr sz="1600" b="0" i="0" u="none" strike="noStrike" cap="none">
                <a:solidFill>
                  <a:schemeClr val="dk1"/>
                </a:solidFill>
                <a:latin typeface="Cabin"/>
                <a:ea typeface="Cabin"/>
                <a:cs typeface="Cabin"/>
                <a:sym typeface="Cabin"/>
              </a:defRPr>
            </a:lvl3pPr>
            <a:lvl4pPr marL="1600200" marR="0" lvl="3" indent="-139700" algn="l" rtl="0">
              <a:lnSpc>
                <a:spcPct val="120000"/>
              </a:lnSpc>
              <a:spcBef>
                <a:spcPts val="500"/>
              </a:spcBef>
              <a:buClr>
                <a:schemeClr val="accent1"/>
              </a:buClr>
              <a:buSzPct val="100000"/>
              <a:buFont typeface="Arial"/>
              <a:buChar char="•"/>
              <a:defRPr sz="1400" b="0" i="0" u="none" strike="noStrike" cap="none">
                <a:solidFill>
                  <a:schemeClr val="dk1"/>
                </a:solidFill>
                <a:latin typeface="Cabin"/>
                <a:ea typeface="Cabin"/>
                <a:cs typeface="Cabin"/>
                <a:sym typeface="Cabin"/>
              </a:defRPr>
            </a:lvl4pPr>
            <a:lvl5pPr marL="2057400" marR="0" lvl="4" indent="-152400" algn="l" rtl="0">
              <a:lnSpc>
                <a:spcPct val="120000"/>
              </a:lnSpc>
              <a:spcBef>
                <a:spcPts val="500"/>
              </a:spcBef>
              <a:buClr>
                <a:schemeClr val="accent1"/>
              </a:buClr>
              <a:buSzPct val="100000"/>
              <a:buFont typeface="Arial"/>
              <a:buChar char="•"/>
              <a:defRPr sz="1200" b="0" i="0" u="none" strike="noStrike" cap="none">
                <a:solidFill>
                  <a:schemeClr val="dk1"/>
                </a:solidFill>
                <a:latin typeface="Cabin"/>
                <a:ea typeface="Cabin"/>
                <a:cs typeface="Cabin"/>
                <a:sym typeface="Cabin"/>
              </a:defRPr>
            </a:lvl5pPr>
            <a:lvl6pPr marL="2514600" marR="0" lvl="5" indent="-152400" algn="l" rtl="0">
              <a:lnSpc>
                <a:spcPct val="120000"/>
              </a:lnSpc>
              <a:spcBef>
                <a:spcPts val="500"/>
              </a:spcBef>
              <a:buClr>
                <a:schemeClr val="accent1"/>
              </a:buClr>
              <a:buSzPct val="100000"/>
              <a:buFont typeface="Arial"/>
              <a:buChar char="•"/>
              <a:defRPr sz="1200" b="0" i="0" u="none" strike="noStrike" cap="none">
                <a:solidFill>
                  <a:schemeClr val="dk1"/>
                </a:solidFill>
                <a:latin typeface="Cabin"/>
                <a:ea typeface="Cabin"/>
                <a:cs typeface="Cabin"/>
                <a:sym typeface="Cabin"/>
              </a:defRPr>
            </a:lvl6pPr>
            <a:lvl7pPr marL="2971800" marR="0" lvl="6" indent="-152400" algn="l" rtl="0">
              <a:lnSpc>
                <a:spcPct val="120000"/>
              </a:lnSpc>
              <a:spcBef>
                <a:spcPts val="500"/>
              </a:spcBef>
              <a:buClr>
                <a:schemeClr val="accent1"/>
              </a:buClr>
              <a:buSzPct val="100000"/>
              <a:buFont typeface="Arial"/>
              <a:buChar char="•"/>
              <a:defRPr sz="1200" b="0" i="0" u="none" strike="noStrike" cap="none">
                <a:solidFill>
                  <a:schemeClr val="dk1"/>
                </a:solidFill>
                <a:latin typeface="Cabin"/>
                <a:ea typeface="Cabin"/>
                <a:cs typeface="Cabin"/>
                <a:sym typeface="Cabin"/>
              </a:defRPr>
            </a:lvl7pPr>
            <a:lvl8pPr marL="3429000" marR="0" lvl="7" indent="-152400" algn="l" rtl="0">
              <a:lnSpc>
                <a:spcPct val="120000"/>
              </a:lnSpc>
              <a:spcBef>
                <a:spcPts val="500"/>
              </a:spcBef>
              <a:buClr>
                <a:schemeClr val="accent1"/>
              </a:buClr>
              <a:buSzPct val="100000"/>
              <a:buFont typeface="Arial"/>
              <a:buChar char="•"/>
              <a:defRPr sz="1200" b="0" i="0" u="none" strike="noStrike" cap="none">
                <a:solidFill>
                  <a:schemeClr val="dk1"/>
                </a:solidFill>
                <a:latin typeface="Cabin"/>
                <a:ea typeface="Cabin"/>
                <a:cs typeface="Cabin"/>
                <a:sym typeface="Cabin"/>
              </a:defRPr>
            </a:lvl8pPr>
            <a:lvl9pPr marL="3886200" marR="0" lvl="8" indent="-152400" algn="l" rtl="0">
              <a:lnSpc>
                <a:spcPct val="120000"/>
              </a:lnSpc>
              <a:spcBef>
                <a:spcPts val="500"/>
              </a:spcBef>
              <a:buClr>
                <a:schemeClr val="accent1"/>
              </a:buClr>
              <a:buSzPct val="100000"/>
              <a:buFont typeface="Arial"/>
              <a:buChar char="•"/>
              <a:defRPr sz="1200" b="0" i="0" u="none" strike="noStrike" cap="none">
                <a:solidFill>
                  <a:schemeClr val="dk1"/>
                </a:solidFill>
                <a:latin typeface="Cabin"/>
                <a:ea typeface="Cabin"/>
                <a:cs typeface="Cabin"/>
                <a:sym typeface="Cabin"/>
              </a:defRPr>
            </a:lvl9pPr>
          </a:lstStyle>
          <a:p>
            <a:endParaRPr/>
          </a:p>
        </p:txBody>
      </p:sp>
      <p:sp>
        <p:nvSpPr>
          <p:cNvPr id="66" name="Shape 66"/>
          <p:cNvSpPr txBox="1">
            <a:spLocks noGrp="1"/>
          </p:cNvSpPr>
          <p:nvPr>
            <p:ph type="body" idx="2"/>
          </p:nvPr>
        </p:nvSpPr>
        <p:spPr>
          <a:xfrm>
            <a:off x="1444670" y="3205491"/>
            <a:ext cx="3275012" cy="2248180"/>
          </a:xfrm>
          <a:prstGeom prst="rect">
            <a:avLst/>
          </a:prstGeom>
          <a:noFill/>
          <a:ln>
            <a:noFill/>
          </a:ln>
        </p:spPr>
        <p:txBody>
          <a:bodyPr lIns="91425" tIns="91425" rIns="91425" bIns="91425" anchor="t" anchorCtr="0"/>
          <a:lstStyle>
            <a:lvl1pPr marL="0" marR="0" lvl="0" indent="0" algn="l" rtl="0">
              <a:lnSpc>
                <a:spcPct val="120000"/>
              </a:lnSpc>
              <a:spcBef>
                <a:spcPts val="1000"/>
              </a:spcBef>
              <a:buClr>
                <a:schemeClr val="accent1"/>
              </a:buClr>
              <a:buFont typeface="Arial"/>
              <a:buNone/>
              <a:defRPr sz="1600" b="0" i="0" u="none" strike="noStrike" cap="none">
                <a:solidFill>
                  <a:schemeClr val="dk1"/>
                </a:solidFill>
                <a:latin typeface="Cabin"/>
                <a:ea typeface="Cabin"/>
                <a:cs typeface="Cabin"/>
                <a:sym typeface="Cabin"/>
              </a:defRPr>
            </a:lvl1pPr>
            <a:lvl2pPr marL="457200" marR="0" lvl="1" indent="0" algn="l" rtl="0">
              <a:lnSpc>
                <a:spcPct val="120000"/>
              </a:lnSpc>
              <a:spcBef>
                <a:spcPts val="500"/>
              </a:spcBef>
              <a:buClr>
                <a:schemeClr val="accent1"/>
              </a:buClr>
              <a:buFont typeface="Arial"/>
              <a:buNone/>
              <a:defRPr sz="1400" b="0" i="0" u="none" strike="noStrike" cap="none">
                <a:solidFill>
                  <a:schemeClr val="dk1"/>
                </a:solidFill>
                <a:latin typeface="Cabin"/>
                <a:ea typeface="Cabin"/>
                <a:cs typeface="Cabin"/>
                <a:sym typeface="Cabin"/>
              </a:defRPr>
            </a:lvl2pPr>
            <a:lvl3pPr marL="914400" marR="0" lvl="2" indent="0" algn="l" rtl="0">
              <a:lnSpc>
                <a:spcPct val="120000"/>
              </a:lnSpc>
              <a:spcBef>
                <a:spcPts val="500"/>
              </a:spcBef>
              <a:buClr>
                <a:schemeClr val="accent1"/>
              </a:buClr>
              <a:buFont typeface="Arial"/>
              <a:buNone/>
              <a:defRPr sz="1200" b="0" i="0" u="none" strike="noStrike" cap="none">
                <a:solidFill>
                  <a:schemeClr val="dk1"/>
                </a:solidFill>
                <a:latin typeface="Cabin"/>
                <a:ea typeface="Cabin"/>
                <a:cs typeface="Cabin"/>
                <a:sym typeface="Cabin"/>
              </a:defRPr>
            </a:lvl3pPr>
            <a:lvl4pPr marL="1371600" marR="0" lvl="3" indent="0" algn="l" rtl="0">
              <a:lnSpc>
                <a:spcPct val="120000"/>
              </a:lnSpc>
              <a:spcBef>
                <a:spcPts val="500"/>
              </a:spcBef>
              <a:buClr>
                <a:schemeClr val="accent1"/>
              </a:buClr>
              <a:buFont typeface="Arial"/>
              <a:buNone/>
              <a:defRPr sz="1000" b="0" i="0" u="none" strike="noStrike" cap="none">
                <a:solidFill>
                  <a:schemeClr val="dk1"/>
                </a:solidFill>
                <a:latin typeface="Cabin"/>
                <a:ea typeface="Cabin"/>
                <a:cs typeface="Cabin"/>
                <a:sym typeface="Cabin"/>
              </a:defRPr>
            </a:lvl4pPr>
            <a:lvl5pPr marL="1828800" marR="0" lvl="4" indent="0" algn="l" rtl="0">
              <a:lnSpc>
                <a:spcPct val="120000"/>
              </a:lnSpc>
              <a:spcBef>
                <a:spcPts val="500"/>
              </a:spcBef>
              <a:buClr>
                <a:schemeClr val="accent1"/>
              </a:buClr>
              <a:buFont typeface="Arial"/>
              <a:buNone/>
              <a:defRPr sz="1000" b="0" i="0" u="none" strike="noStrike" cap="none">
                <a:solidFill>
                  <a:schemeClr val="dk1"/>
                </a:solidFill>
                <a:latin typeface="Cabin"/>
                <a:ea typeface="Cabin"/>
                <a:cs typeface="Cabin"/>
                <a:sym typeface="Cabin"/>
              </a:defRPr>
            </a:lvl5pPr>
            <a:lvl6pPr marL="2286000" marR="0" lvl="5" indent="0" algn="l" rtl="0">
              <a:lnSpc>
                <a:spcPct val="120000"/>
              </a:lnSpc>
              <a:spcBef>
                <a:spcPts val="500"/>
              </a:spcBef>
              <a:buClr>
                <a:schemeClr val="accent1"/>
              </a:buClr>
              <a:buFont typeface="Arial"/>
              <a:buNone/>
              <a:defRPr sz="1000" b="0" i="0" u="none" strike="noStrike" cap="none">
                <a:solidFill>
                  <a:schemeClr val="dk1"/>
                </a:solidFill>
                <a:latin typeface="Cabin"/>
                <a:ea typeface="Cabin"/>
                <a:cs typeface="Cabin"/>
                <a:sym typeface="Cabin"/>
              </a:defRPr>
            </a:lvl6pPr>
            <a:lvl7pPr marL="2743200" marR="0" lvl="6" indent="0" algn="l" rtl="0">
              <a:lnSpc>
                <a:spcPct val="120000"/>
              </a:lnSpc>
              <a:spcBef>
                <a:spcPts val="500"/>
              </a:spcBef>
              <a:buClr>
                <a:schemeClr val="accent1"/>
              </a:buClr>
              <a:buFont typeface="Arial"/>
              <a:buNone/>
              <a:defRPr sz="1000" b="0" i="0" u="none" strike="noStrike" cap="none">
                <a:solidFill>
                  <a:schemeClr val="dk1"/>
                </a:solidFill>
                <a:latin typeface="Cabin"/>
                <a:ea typeface="Cabin"/>
                <a:cs typeface="Cabin"/>
                <a:sym typeface="Cabin"/>
              </a:defRPr>
            </a:lvl7pPr>
            <a:lvl8pPr marL="3200400" marR="0" lvl="7" indent="0" algn="l" rtl="0">
              <a:lnSpc>
                <a:spcPct val="120000"/>
              </a:lnSpc>
              <a:spcBef>
                <a:spcPts val="500"/>
              </a:spcBef>
              <a:buClr>
                <a:schemeClr val="accent1"/>
              </a:buClr>
              <a:buFont typeface="Arial"/>
              <a:buNone/>
              <a:defRPr sz="1000" b="0" i="0" u="none" strike="noStrike" cap="none">
                <a:solidFill>
                  <a:schemeClr val="dk1"/>
                </a:solidFill>
                <a:latin typeface="Cabin"/>
                <a:ea typeface="Cabin"/>
                <a:cs typeface="Cabin"/>
                <a:sym typeface="Cabin"/>
              </a:defRPr>
            </a:lvl8pPr>
            <a:lvl9pPr marL="3657600" marR="0" lvl="8" indent="0" algn="l" rtl="0">
              <a:lnSpc>
                <a:spcPct val="120000"/>
              </a:lnSpc>
              <a:spcBef>
                <a:spcPts val="500"/>
              </a:spcBef>
              <a:buClr>
                <a:schemeClr val="accent1"/>
              </a:buClr>
              <a:buFont typeface="Arial"/>
              <a:buNone/>
              <a:defRPr sz="1000" b="0" i="0" u="none" strike="noStrike" cap="none">
                <a:solidFill>
                  <a:schemeClr val="dk1"/>
                </a:solidFill>
                <a:latin typeface="Cabin"/>
                <a:ea typeface="Cabin"/>
                <a:cs typeface="Cabin"/>
                <a:sym typeface="Cabin"/>
              </a:defRPr>
            </a:lvl9pPr>
          </a:lstStyle>
          <a:p>
            <a:endParaRPr/>
          </a:p>
        </p:txBody>
      </p:sp>
      <p:sp>
        <p:nvSpPr>
          <p:cNvPr id="67" name="Shape 67"/>
          <p:cNvSpPr txBox="1">
            <a:spLocks noGrp="1"/>
          </p:cNvSpPr>
          <p:nvPr>
            <p:ph type="dt" idx="10"/>
          </p:nvPr>
        </p:nvSpPr>
        <p:spPr>
          <a:xfrm>
            <a:off x="7554138" y="330369"/>
            <a:ext cx="3500715" cy="309201"/>
          </a:xfrm>
          <a:prstGeom prst="rect">
            <a:avLst/>
          </a:prstGeom>
          <a:noFill/>
          <a:ln>
            <a:noFill/>
          </a:ln>
        </p:spPr>
        <p:txBody>
          <a:bodyPr lIns="91425" tIns="91425" rIns="91425" bIns="91425" anchor="ctr" anchorCtr="0"/>
          <a:lstStyle>
            <a:lvl1pPr marL="0" marR="0" lvl="0" indent="0" algn="r" rtl="0">
              <a:spcBef>
                <a:spcPts val="0"/>
              </a:spcBef>
              <a:buNone/>
              <a:defRPr sz="1000" b="0" i="0" u="none" strike="noStrike" cap="none">
                <a:solidFill>
                  <a:srgbClr val="888888"/>
                </a:solidFill>
                <a:latin typeface="Cabin"/>
                <a:ea typeface="Cabin"/>
                <a:cs typeface="Cabin"/>
                <a:sym typeface="Cabin"/>
              </a:defRPr>
            </a:lvl1pPr>
            <a:lvl2pPr marL="457200" marR="0" lvl="1" indent="0" algn="l" rtl="0">
              <a:spcBef>
                <a:spcPts val="0"/>
              </a:spcBef>
              <a:buNone/>
              <a:defRPr sz="1800" b="0" i="0" u="none" strike="noStrike" cap="none">
                <a:solidFill>
                  <a:schemeClr val="dk1"/>
                </a:solidFill>
                <a:latin typeface="Cabin"/>
                <a:ea typeface="Cabin"/>
                <a:cs typeface="Cabin"/>
                <a:sym typeface="Cabin"/>
              </a:defRPr>
            </a:lvl2pPr>
            <a:lvl3pPr marL="914400" marR="0" lvl="2" indent="0" algn="l" rtl="0">
              <a:spcBef>
                <a:spcPts val="0"/>
              </a:spcBef>
              <a:buNone/>
              <a:defRPr sz="1800" b="0" i="0" u="none" strike="noStrike" cap="none">
                <a:solidFill>
                  <a:schemeClr val="dk1"/>
                </a:solidFill>
                <a:latin typeface="Cabin"/>
                <a:ea typeface="Cabin"/>
                <a:cs typeface="Cabin"/>
                <a:sym typeface="Cabin"/>
              </a:defRPr>
            </a:lvl3pPr>
            <a:lvl4pPr marL="1371600" marR="0" lvl="3" indent="0" algn="l" rtl="0">
              <a:spcBef>
                <a:spcPts val="0"/>
              </a:spcBef>
              <a:buNone/>
              <a:defRPr sz="1800" b="0" i="0" u="none" strike="noStrike" cap="none">
                <a:solidFill>
                  <a:schemeClr val="dk1"/>
                </a:solidFill>
                <a:latin typeface="Cabin"/>
                <a:ea typeface="Cabin"/>
                <a:cs typeface="Cabin"/>
                <a:sym typeface="Cabin"/>
              </a:defRPr>
            </a:lvl4pPr>
            <a:lvl5pPr marL="1828800" marR="0" lvl="4" indent="0" algn="l" rtl="0">
              <a:spcBef>
                <a:spcPts val="0"/>
              </a:spcBef>
              <a:buNone/>
              <a:defRPr sz="1800" b="0" i="0" u="none" strike="noStrike" cap="none">
                <a:solidFill>
                  <a:schemeClr val="dk1"/>
                </a:solidFill>
                <a:latin typeface="Cabin"/>
                <a:ea typeface="Cabin"/>
                <a:cs typeface="Cabin"/>
                <a:sym typeface="Cabin"/>
              </a:defRPr>
            </a:lvl5pPr>
            <a:lvl6pPr marL="2286000" marR="0" lvl="5" indent="0" algn="l" rtl="0">
              <a:spcBef>
                <a:spcPts val="0"/>
              </a:spcBef>
              <a:buNone/>
              <a:defRPr sz="1800" b="0" i="0" u="none" strike="noStrike" cap="none">
                <a:solidFill>
                  <a:schemeClr val="dk1"/>
                </a:solidFill>
                <a:latin typeface="Cabin"/>
                <a:ea typeface="Cabin"/>
                <a:cs typeface="Cabin"/>
                <a:sym typeface="Cabin"/>
              </a:defRPr>
            </a:lvl6pPr>
            <a:lvl7pPr marL="2743200" marR="0" lvl="6" indent="0" algn="l" rtl="0">
              <a:spcBef>
                <a:spcPts val="0"/>
              </a:spcBef>
              <a:buNone/>
              <a:defRPr sz="1800" b="0" i="0" u="none" strike="noStrike" cap="none">
                <a:solidFill>
                  <a:schemeClr val="dk1"/>
                </a:solidFill>
                <a:latin typeface="Cabin"/>
                <a:ea typeface="Cabin"/>
                <a:cs typeface="Cabin"/>
                <a:sym typeface="Cabin"/>
              </a:defRPr>
            </a:lvl7pPr>
            <a:lvl8pPr marL="3200400" marR="0" lvl="7" indent="0" algn="l" rtl="0">
              <a:spcBef>
                <a:spcPts val="0"/>
              </a:spcBef>
              <a:buNone/>
              <a:defRPr sz="1800" b="0" i="0" u="none" strike="noStrike" cap="none">
                <a:solidFill>
                  <a:schemeClr val="dk1"/>
                </a:solidFill>
                <a:latin typeface="Cabin"/>
                <a:ea typeface="Cabin"/>
                <a:cs typeface="Cabin"/>
                <a:sym typeface="Cabin"/>
              </a:defRPr>
            </a:lvl8pPr>
            <a:lvl9pPr marL="3657600" marR="0" lvl="8" indent="0" algn="l" rtl="0">
              <a:spcBef>
                <a:spcPts val="0"/>
              </a:spcBef>
              <a:buNone/>
              <a:defRPr sz="1800" b="0" i="0" u="none" strike="noStrike" cap="none">
                <a:solidFill>
                  <a:schemeClr val="dk1"/>
                </a:solidFill>
                <a:latin typeface="Cabin"/>
                <a:ea typeface="Cabin"/>
                <a:cs typeface="Cabin"/>
                <a:sym typeface="Cabin"/>
              </a:defRPr>
            </a:lvl9pPr>
          </a:lstStyle>
          <a:p>
            <a:endParaRPr/>
          </a:p>
        </p:txBody>
      </p:sp>
      <p:sp>
        <p:nvSpPr>
          <p:cNvPr id="68" name="Shape 68"/>
          <p:cNvSpPr txBox="1">
            <a:spLocks noGrp="1"/>
          </p:cNvSpPr>
          <p:nvPr>
            <p:ph type="ftr" idx="11"/>
          </p:nvPr>
        </p:nvSpPr>
        <p:spPr>
          <a:xfrm>
            <a:off x="1451579" y="329307"/>
            <a:ext cx="5938835" cy="309201"/>
          </a:xfrm>
          <a:prstGeom prst="rect">
            <a:avLst/>
          </a:prstGeom>
          <a:noFill/>
          <a:ln>
            <a:noFill/>
          </a:ln>
        </p:spPr>
        <p:txBody>
          <a:bodyPr lIns="91425" tIns="91425" rIns="91425" bIns="91425" anchor="ctr" anchorCtr="0"/>
          <a:lstStyle>
            <a:lvl1pPr marL="0" marR="0" lvl="0" indent="0" algn="l" rtl="0">
              <a:spcBef>
                <a:spcPts val="0"/>
              </a:spcBef>
              <a:buNone/>
              <a:defRPr sz="1000" b="0" i="0" u="none" strike="noStrike" cap="none">
                <a:solidFill>
                  <a:srgbClr val="888888"/>
                </a:solidFill>
                <a:latin typeface="Cabin"/>
                <a:ea typeface="Cabin"/>
                <a:cs typeface="Cabin"/>
                <a:sym typeface="Cabin"/>
              </a:defRPr>
            </a:lvl1pPr>
            <a:lvl2pPr marL="457200" marR="0" lvl="1" indent="0" algn="l" rtl="0">
              <a:spcBef>
                <a:spcPts val="0"/>
              </a:spcBef>
              <a:buNone/>
              <a:defRPr sz="1800" b="0" i="0" u="none" strike="noStrike" cap="none">
                <a:solidFill>
                  <a:schemeClr val="dk1"/>
                </a:solidFill>
                <a:latin typeface="Cabin"/>
                <a:ea typeface="Cabin"/>
                <a:cs typeface="Cabin"/>
                <a:sym typeface="Cabin"/>
              </a:defRPr>
            </a:lvl2pPr>
            <a:lvl3pPr marL="914400" marR="0" lvl="2" indent="0" algn="l" rtl="0">
              <a:spcBef>
                <a:spcPts val="0"/>
              </a:spcBef>
              <a:buNone/>
              <a:defRPr sz="1800" b="0" i="0" u="none" strike="noStrike" cap="none">
                <a:solidFill>
                  <a:schemeClr val="dk1"/>
                </a:solidFill>
                <a:latin typeface="Cabin"/>
                <a:ea typeface="Cabin"/>
                <a:cs typeface="Cabin"/>
                <a:sym typeface="Cabin"/>
              </a:defRPr>
            </a:lvl3pPr>
            <a:lvl4pPr marL="1371600" marR="0" lvl="3" indent="0" algn="l" rtl="0">
              <a:spcBef>
                <a:spcPts val="0"/>
              </a:spcBef>
              <a:buNone/>
              <a:defRPr sz="1800" b="0" i="0" u="none" strike="noStrike" cap="none">
                <a:solidFill>
                  <a:schemeClr val="dk1"/>
                </a:solidFill>
                <a:latin typeface="Cabin"/>
                <a:ea typeface="Cabin"/>
                <a:cs typeface="Cabin"/>
                <a:sym typeface="Cabin"/>
              </a:defRPr>
            </a:lvl4pPr>
            <a:lvl5pPr marL="1828800" marR="0" lvl="4" indent="0" algn="l" rtl="0">
              <a:spcBef>
                <a:spcPts val="0"/>
              </a:spcBef>
              <a:buNone/>
              <a:defRPr sz="1800" b="0" i="0" u="none" strike="noStrike" cap="none">
                <a:solidFill>
                  <a:schemeClr val="dk1"/>
                </a:solidFill>
                <a:latin typeface="Cabin"/>
                <a:ea typeface="Cabin"/>
                <a:cs typeface="Cabin"/>
                <a:sym typeface="Cabin"/>
              </a:defRPr>
            </a:lvl5pPr>
            <a:lvl6pPr marL="2286000" marR="0" lvl="5" indent="0" algn="l" rtl="0">
              <a:spcBef>
                <a:spcPts val="0"/>
              </a:spcBef>
              <a:buNone/>
              <a:defRPr sz="1800" b="0" i="0" u="none" strike="noStrike" cap="none">
                <a:solidFill>
                  <a:schemeClr val="dk1"/>
                </a:solidFill>
                <a:latin typeface="Cabin"/>
                <a:ea typeface="Cabin"/>
                <a:cs typeface="Cabin"/>
                <a:sym typeface="Cabin"/>
              </a:defRPr>
            </a:lvl6pPr>
            <a:lvl7pPr marL="2743200" marR="0" lvl="6" indent="0" algn="l" rtl="0">
              <a:spcBef>
                <a:spcPts val="0"/>
              </a:spcBef>
              <a:buNone/>
              <a:defRPr sz="1800" b="0" i="0" u="none" strike="noStrike" cap="none">
                <a:solidFill>
                  <a:schemeClr val="dk1"/>
                </a:solidFill>
                <a:latin typeface="Cabin"/>
                <a:ea typeface="Cabin"/>
                <a:cs typeface="Cabin"/>
                <a:sym typeface="Cabin"/>
              </a:defRPr>
            </a:lvl7pPr>
            <a:lvl8pPr marL="3200400" marR="0" lvl="7" indent="0" algn="l" rtl="0">
              <a:spcBef>
                <a:spcPts val="0"/>
              </a:spcBef>
              <a:buNone/>
              <a:defRPr sz="1800" b="0" i="0" u="none" strike="noStrike" cap="none">
                <a:solidFill>
                  <a:schemeClr val="dk1"/>
                </a:solidFill>
                <a:latin typeface="Cabin"/>
                <a:ea typeface="Cabin"/>
                <a:cs typeface="Cabin"/>
                <a:sym typeface="Cabin"/>
              </a:defRPr>
            </a:lvl8pPr>
            <a:lvl9pPr marL="3657600" marR="0" lvl="8" indent="0" algn="l" rtl="0">
              <a:spcBef>
                <a:spcPts val="0"/>
              </a:spcBef>
              <a:buNone/>
              <a:defRPr sz="1800" b="0" i="0" u="none" strike="noStrike" cap="none">
                <a:solidFill>
                  <a:schemeClr val="dk1"/>
                </a:solidFill>
                <a:latin typeface="Cabin"/>
                <a:ea typeface="Cabin"/>
                <a:cs typeface="Cabin"/>
                <a:sym typeface="Cabin"/>
              </a:defRPr>
            </a:lvl9pPr>
          </a:lstStyle>
          <a:p>
            <a:endParaRPr/>
          </a:p>
        </p:txBody>
      </p:sp>
      <p:sp>
        <p:nvSpPr>
          <p:cNvPr id="69" name="Shape 69"/>
          <p:cNvSpPr txBox="1">
            <a:spLocks noGrp="1"/>
          </p:cNvSpPr>
          <p:nvPr>
            <p:ph type="sldNum" idx="12"/>
          </p:nvPr>
        </p:nvSpPr>
        <p:spPr>
          <a:xfrm>
            <a:off x="480060" y="798972"/>
            <a:ext cx="811019" cy="503577"/>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fr-FR" sz="2800" b="0" i="0" u="none" strike="noStrike" cap="none">
                <a:solidFill>
                  <a:schemeClr val="accent1"/>
                </a:solidFill>
                <a:latin typeface="Cabin"/>
                <a:ea typeface="Cabin"/>
                <a:cs typeface="Cabin"/>
                <a:sym typeface="Cabin"/>
              </a:rPr>
              <a:t>‹N°›</a:t>
            </a:fld>
            <a:endParaRPr lang="fr-FR" sz="2800" b="0" i="0" u="none" strike="noStrike" cap="none">
              <a:solidFill>
                <a:schemeClr val="accent1"/>
              </a:solidFill>
              <a:latin typeface="Cabin"/>
              <a:ea typeface="Cabin"/>
              <a:cs typeface="Cabin"/>
              <a:sym typeface="Cabin"/>
            </a:endParaRPr>
          </a:p>
        </p:txBody>
      </p:sp>
      <p:cxnSp>
        <p:nvCxnSpPr>
          <p:cNvPr id="70" name="Shape 70"/>
          <p:cNvCxnSpPr/>
          <p:nvPr/>
        </p:nvCxnSpPr>
        <p:spPr>
          <a:xfrm>
            <a:off x="1448279" y="3205491"/>
            <a:ext cx="3269490" cy="0"/>
          </a:xfrm>
          <a:prstGeom prst="straightConnector1">
            <a:avLst/>
          </a:prstGeom>
          <a:noFill/>
          <a:ln w="31750" cap="flat" cmpd="sng">
            <a:solidFill>
              <a:schemeClr val="accent1"/>
            </a:solidFill>
            <a:prstDash val="solid"/>
            <a:round/>
            <a:headEnd type="none" w="med" len="med"/>
            <a:tailEnd type="none" w="med" len="med"/>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Image avec légende">
    <p:spTree>
      <p:nvGrpSpPr>
        <p:cNvPr id="1" name="Shape 71"/>
        <p:cNvGrpSpPr/>
        <p:nvPr/>
      </p:nvGrpSpPr>
      <p:grpSpPr>
        <a:xfrm>
          <a:off x="0" y="0"/>
          <a:ext cx="0" cy="0"/>
          <a:chOff x="0" y="0"/>
          <a:chExt cx="0" cy="0"/>
        </a:xfrm>
      </p:grpSpPr>
      <p:grpSp>
        <p:nvGrpSpPr>
          <p:cNvPr id="72" name="Shape 72"/>
          <p:cNvGrpSpPr/>
          <p:nvPr/>
        </p:nvGrpSpPr>
        <p:grpSpPr>
          <a:xfrm>
            <a:off x="7477386" y="482170"/>
            <a:ext cx="4074532" cy="5149101"/>
            <a:chOff x="7477386" y="482170"/>
            <a:chExt cx="4074532" cy="5149101"/>
          </a:xfrm>
        </p:grpSpPr>
        <p:sp>
          <p:nvSpPr>
            <p:cNvPr id="73" name="Shape 73"/>
            <p:cNvSpPr/>
            <p:nvPr/>
          </p:nvSpPr>
          <p:spPr>
            <a:xfrm>
              <a:off x="7477386" y="482170"/>
              <a:ext cx="4074532" cy="5149101"/>
            </a:xfrm>
            <a:prstGeom prst="rect">
              <a:avLst/>
            </a:prstGeom>
            <a:gradFill>
              <a:gsLst>
                <a:gs pos="0">
                  <a:srgbClr val="000001"/>
                </a:gs>
                <a:gs pos="100000">
                  <a:srgbClr val="191919"/>
                </a:gs>
              </a:gsLst>
              <a:lin ang="5400000" scaled="0"/>
            </a:gradFill>
            <a:ln>
              <a:noFill/>
            </a:ln>
            <a:effectLst>
              <a:outerShdw blurRad="127000" dist="228600" dir="4740000" sx="98000" sy="98000" algn="tl" rotWithShape="0">
                <a:srgbClr val="000000">
                  <a:alpha val="33725"/>
                </a:srgbClr>
              </a:outerShdw>
            </a:effectLst>
          </p:spPr>
          <p:txBody>
            <a:bodyPr lIns="91425" tIns="91425" rIns="91425" bIns="91425" anchor="ctr" anchorCtr="0">
              <a:noAutofit/>
            </a:bodyPr>
            <a:lstStyle/>
            <a:p>
              <a:pPr lvl="0">
                <a:spcBef>
                  <a:spcPts val="0"/>
                </a:spcBef>
                <a:buNone/>
              </a:pPr>
              <a:endParaRPr/>
            </a:p>
          </p:txBody>
        </p:sp>
        <p:sp>
          <p:nvSpPr>
            <p:cNvPr id="74" name="Shape 74"/>
            <p:cNvSpPr/>
            <p:nvPr/>
          </p:nvSpPr>
          <p:spPr>
            <a:xfrm>
              <a:off x="7790446" y="812506"/>
              <a:ext cx="3450288" cy="4466452"/>
            </a:xfrm>
            <a:prstGeom prst="rect">
              <a:avLst/>
            </a:prstGeom>
            <a:gradFill>
              <a:gsLst>
                <a:gs pos="0">
                  <a:srgbClr val="DADADA"/>
                </a:gs>
                <a:gs pos="100000">
                  <a:srgbClr val="FFFFFE"/>
                </a:gs>
              </a:gsLst>
              <a:lin ang="16200000" scaled="0"/>
            </a:gradFill>
            <a:ln w="50800" cap="flat" cmpd="sng">
              <a:solidFill>
                <a:srgbClr val="191919"/>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grpSp>
      <p:sp>
        <p:nvSpPr>
          <p:cNvPr id="75" name="Shape 75"/>
          <p:cNvSpPr txBox="1">
            <a:spLocks noGrp="1"/>
          </p:cNvSpPr>
          <p:nvPr>
            <p:ph type="title"/>
          </p:nvPr>
        </p:nvSpPr>
        <p:spPr>
          <a:xfrm>
            <a:off x="1451205" y="1129512"/>
            <a:ext cx="5532327" cy="1830584"/>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bin"/>
              <a:buNone/>
              <a:defRPr sz="3200" b="0" i="0" u="none" strike="noStrike" cap="none">
                <a:solidFill>
                  <a:schemeClr val="dk1"/>
                </a:solidFill>
                <a:latin typeface="Cabin"/>
                <a:ea typeface="Cabin"/>
                <a:cs typeface="Cabin"/>
                <a:sym typeface="Cabi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6" name="Shape 76"/>
          <p:cNvSpPr>
            <a:spLocks noGrp="1"/>
          </p:cNvSpPr>
          <p:nvPr>
            <p:ph type="pic" idx="2"/>
          </p:nvPr>
        </p:nvSpPr>
        <p:spPr>
          <a:xfrm>
            <a:off x="8124389" y="1122541"/>
            <a:ext cx="2791171" cy="3866327"/>
          </a:xfrm>
          <a:prstGeom prst="rect">
            <a:avLst/>
          </a:prstGeom>
          <a:solidFill>
            <a:srgbClr val="D8D8D8"/>
          </a:solidFill>
          <a:ln>
            <a:noFill/>
          </a:ln>
        </p:spPr>
        <p:txBody>
          <a:bodyPr lIns="91425" tIns="91425" rIns="91425" bIns="91425" anchor="t" anchorCtr="0"/>
          <a:lstStyle>
            <a:lvl1pPr marL="0" marR="0" lvl="0" indent="0" algn="ctr" rtl="0">
              <a:lnSpc>
                <a:spcPct val="120000"/>
              </a:lnSpc>
              <a:spcBef>
                <a:spcPts val="1000"/>
              </a:spcBef>
              <a:buClr>
                <a:schemeClr val="accent1"/>
              </a:buClr>
              <a:buFont typeface="Arial"/>
              <a:buNone/>
              <a:defRPr sz="3200" b="0" i="0" u="none" strike="noStrike" cap="none">
                <a:solidFill>
                  <a:schemeClr val="dk1"/>
                </a:solidFill>
                <a:latin typeface="Cabin"/>
                <a:ea typeface="Cabin"/>
                <a:cs typeface="Cabin"/>
                <a:sym typeface="Cabin"/>
              </a:defRPr>
            </a:lvl1pPr>
            <a:lvl2pPr marL="457200" marR="0" lvl="1" indent="0" algn="l" rtl="0">
              <a:lnSpc>
                <a:spcPct val="120000"/>
              </a:lnSpc>
              <a:spcBef>
                <a:spcPts val="500"/>
              </a:spcBef>
              <a:buClr>
                <a:schemeClr val="accent1"/>
              </a:buClr>
              <a:buFont typeface="Arial"/>
              <a:buNone/>
              <a:defRPr sz="2800" b="0" i="0" u="none" strike="noStrike" cap="none">
                <a:solidFill>
                  <a:schemeClr val="dk1"/>
                </a:solidFill>
                <a:latin typeface="Cabin"/>
                <a:ea typeface="Cabin"/>
                <a:cs typeface="Cabin"/>
                <a:sym typeface="Cabin"/>
              </a:defRPr>
            </a:lvl2pPr>
            <a:lvl3pPr marL="914400" marR="0" lvl="2" indent="0" algn="l" rtl="0">
              <a:lnSpc>
                <a:spcPct val="120000"/>
              </a:lnSpc>
              <a:spcBef>
                <a:spcPts val="500"/>
              </a:spcBef>
              <a:buClr>
                <a:schemeClr val="accent1"/>
              </a:buClr>
              <a:buFont typeface="Arial"/>
              <a:buNone/>
              <a:defRPr sz="2400" b="0" i="0" u="none" strike="noStrike" cap="none">
                <a:solidFill>
                  <a:schemeClr val="dk1"/>
                </a:solidFill>
                <a:latin typeface="Cabin"/>
                <a:ea typeface="Cabin"/>
                <a:cs typeface="Cabin"/>
                <a:sym typeface="Cabin"/>
              </a:defRPr>
            </a:lvl3pPr>
            <a:lvl4pPr marL="1371600" marR="0" lvl="3" indent="0" algn="l" rtl="0">
              <a:lnSpc>
                <a:spcPct val="120000"/>
              </a:lnSpc>
              <a:spcBef>
                <a:spcPts val="500"/>
              </a:spcBef>
              <a:buClr>
                <a:schemeClr val="accent1"/>
              </a:buClr>
              <a:buFont typeface="Arial"/>
              <a:buNone/>
              <a:defRPr sz="2000" b="0" i="0" u="none" strike="noStrike" cap="none">
                <a:solidFill>
                  <a:schemeClr val="dk1"/>
                </a:solidFill>
                <a:latin typeface="Cabin"/>
                <a:ea typeface="Cabin"/>
                <a:cs typeface="Cabin"/>
                <a:sym typeface="Cabin"/>
              </a:defRPr>
            </a:lvl4pPr>
            <a:lvl5pPr marL="1828800" marR="0" lvl="4" indent="0" algn="l" rtl="0">
              <a:lnSpc>
                <a:spcPct val="120000"/>
              </a:lnSpc>
              <a:spcBef>
                <a:spcPts val="500"/>
              </a:spcBef>
              <a:buClr>
                <a:schemeClr val="accent1"/>
              </a:buClr>
              <a:buFont typeface="Arial"/>
              <a:buNone/>
              <a:defRPr sz="2000" b="0" i="0" u="none" strike="noStrike" cap="none">
                <a:solidFill>
                  <a:schemeClr val="dk1"/>
                </a:solidFill>
                <a:latin typeface="Cabin"/>
                <a:ea typeface="Cabin"/>
                <a:cs typeface="Cabin"/>
                <a:sym typeface="Cabin"/>
              </a:defRPr>
            </a:lvl5pPr>
            <a:lvl6pPr marL="2286000" marR="0" lvl="5" indent="0" algn="l" rtl="0">
              <a:lnSpc>
                <a:spcPct val="120000"/>
              </a:lnSpc>
              <a:spcBef>
                <a:spcPts val="500"/>
              </a:spcBef>
              <a:buClr>
                <a:schemeClr val="accent1"/>
              </a:buClr>
              <a:buFont typeface="Arial"/>
              <a:buNone/>
              <a:defRPr sz="2000" b="0" i="0" u="none" strike="noStrike" cap="none">
                <a:solidFill>
                  <a:schemeClr val="dk1"/>
                </a:solidFill>
                <a:latin typeface="Cabin"/>
                <a:ea typeface="Cabin"/>
                <a:cs typeface="Cabin"/>
                <a:sym typeface="Cabin"/>
              </a:defRPr>
            </a:lvl6pPr>
            <a:lvl7pPr marL="2743200" marR="0" lvl="6" indent="0" algn="l" rtl="0">
              <a:lnSpc>
                <a:spcPct val="120000"/>
              </a:lnSpc>
              <a:spcBef>
                <a:spcPts val="500"/>
              </a:spcBef>
              <a:buClr>
                <a:schemeClr val="accent1"/>
              </a:buClr>
              <a:buFont typeface="Arial"/>
              <a:buNone/>
              <a:defRPr sz="2000" b="0" i="0" u="none" strike="noStrike" cap="none">
                <a:solidFill>
                  <a:schemeClr val="dk1"/>
                </a:solidFill>
                <a:latin typeface="Cabin"/>
                <a:ea typeface="Cabin"/>
                <a:cs typeface="Cabin"/>
                <a:sym typeface="Cabin"/>
              </a:defRPr>
            </a:lvl7pPr>
            <a:lvl8pPr marL="3200400" marR="0" lvl="7" indent="0" algn="l" rtl="0">
              <a:lnSpc>
                <a:spcPct val="120000"/>
              </a:lnSpc>
              <a:spcBef>
                <a:spcPts val="500"/>
              </a:spcBef>
              <a:buClr>
                <a:schemeClr val="accent1"/>
              </a:buClr>
              <a:buFont typeface="Arial"/>
              <a:buNone/>
              <a:defRPr sz="2000" b="0" i="0" u="none" strike="noStrike" cap="none">
                <a:solidFill>
                  <a:schemeClr val="dk1"/>
                </a:solidFill>
                <a:latin typeface="Cabin"/>
                <a:ea typeface="Cabin"/>
                <a:cs typeface="Cabin"/>
                <a:sym typeface="Cabin"/>
              </a:defRPr>
            </a:lvl8pPr>
            <a:lvl9pPr marL="3657600" marR="0" lvl="8" indent="0" algn="l" rtl="0">
              <a:lnSpc>
                <a:spcPct val="120000"/>
              </a:lnSpc>
              <a:spcBef>
                <a:spcPts val="500"/>
              </a:spcBef>
              <a:buClr>
                <a:schemeClr val="accent1"/>
              </a:buClr>
              <a:buFont typeface="Arial"/>
              <a:buNone/>
              <a:defRPr sz="2000" b="0" i="0" u="none" strike="noStrike" cap="none">
                <a:solidFill>
                  <a:schemeClr val="dk1"/>
                </a:solidFill>
                <a:latin typeface="Cabin"/>
                <a:ea typeface="Cabin"/>
                <a:cs typeface="Cabin"/>
                <a:sym typeface="Cabin"/>
              </a:defRPr>
            </a:lvl9pPr>
          </a:lstStyle>
          <a:p>
            <a:endParaRPr/>
          </a:p>
        </p:txBody>
      </p:sp>
      <p:sp>
        <p:nvSpPr>
          <p:cNvPr id="77" name="Shape 77"/>
          <p:cNvSpPr txBox="1">
            <a:spLocks noGrp="1"/>
          </p:cNvSpPr>
          <p:nvPr>
            <p:ph type="body" idx="1"/>
          </p:nvPr>
        </p:nvSpPr>
        <p:spPr>
          <a:xfrm>
            <a:off x="1450329" y="3145991"/>
            <a:ext cx="5524403" cy="2003741"/>
          </a:xfrm>
          <a:prstGeom prst="rect">
            <a:avLst/>
          </a:prstGeom>
          <a:noFill/>
          <a:ln>
            <a:noFill/>
          </a:ln>
        </p:spPr>
        <p:txBody>
          <a:bodyPr lIns="91425" tIns="91425" rIns="91425" bIns="91425" anchor="t" anchorCtr="0"/>
          <a:lstStyle>
            <a:lvl1pPr marL="0" marR="0" lvl="0" indent="0" algn="l" rtl="0">
              <a:lnSpc>
                <a:spcPct val="120000"/>
              </a:lnSpc>
              <a:spcBef>
                <a:spcPts val="1000"/>
              </a:spcBef>
              <a:buClr>
                <a:schemeClr val="accent1"/>
              </a:buClr>
              <a:buFont typeface="Arial"/>
              <a:buNone/>
              <a:defRPr sz="1800" b="0" i="0" u="none" strike="noStrike" cap="none">
                <a:solidFill>
                  <a:schemeClr val="dk1"/>
                </a:solidFill>
                <a:latin typeface="Cabin"/>
                <a:ea typeface="Cabin"/>
                <a:cs typeface="Cabin"/>
                <a:sym typeface="Cabin"/>
              </a:defRPr>
            </a:lvl1pPr>
            <a:lvl2pPr marL="457200" marR="0" lvl="1" indent="0" algn="l" rtl="0">
              <a:lnSpc>
                <a:spcPct val="120000"/>
              </a:lnSpc>
              <a:spcBef>
                <a:spcPts val="500"/>
              </a:spcBef>
              <a:buClr>
                <a:schemeClr val="accent1"/>
              </a:buClr>
              <a:buFont typeface="Arial"/>
              <a:buNone/>
              <a:defRPr sz="1400" b="0" i="0" u="none" strike="noStrike" cap="none">
                <a:solidFill>
                  <a:schemeClr val="dk1"/>
                </a:solidFill>
                <a:latin typeface="Cabin"/>
                <a:ea typeface="Cabin"/>
                <a:cs typeface="Cabin"/>
                <a:sym typeface="Cabin"/>
              </a:defRPr>
            </a:lvl2pPr>
            <a:lvl3pPr marL="914400" marR="0" lvl="2" indent="0" algn="l" rtl="0">
              <a:lnSpc>
                <a:spcPct val="120000"/>
              </a:lnSpc>
              <a:spcBef>
                <a:spcPts val="500"/>
              </a:spcBef>
              <a:buClr>
                <a:schemeClr val="accent1"/>
              </a:buClr>
              <a:buFont typeface="Arial"/>
              <a:buNone/>
              <a:defRPr sz="1200" b="0" i="0" u="none" strike="noStrike" cap="none">
                <a:solidFill>
                  <a:schemeClr val="dk1"/>
                </a:solidFill>
                <a:latin typeface="Cabin"/>
                <a:ea typeface="Cabin"/>
                <a:cs typeface="Cabin"/>
                <a:sym typeface="Cabin"/>
              </a:defRPr>
            </a:lvl3pPr>
            <a:lvl4pPr marL="1371600" marR="0" lvl="3" indent="0" algn="l" rtl="0">
              <a:lnSpc>
                <a:spcPct val="120000"/>
              </a:lnSpc>
              <a:spcBef>
                <a:spcPts val="500"/>
              </a:spcBef>
              <a:buClr>
                <a:schemeClr val="accent1"/>
              </a:buClr>
              <a:buFont typeface="Arial"/>
              <a:buNone/>
              <a:defRPr sz="1000" b="0" i="0" u="none" strike="noStrike" cap="none">
                <a:solidFill>
                  <a:schemeClr val="dk1"/>
                </a:solidFill>
                <a:latin typeface="Cabin"/>
                <a:ea typeface="Cabin"/>
                <a:cs typeface="Cabin"/>
                <a:sym typeface="Cabin"/>
              </a:defRPr>
            </a:lvl4pPr>
            <a:lvl5pPr marL="1828800" marR="0" lvl="4" indent="0" algn="l" rtl="0">
              <a:lnSpc>
                <a:spcPct val="120000"/>
              </a:lnSpc>
              <a:spcBef>
                <a:spcPts val="500"/>
              </a:spcBef>
              <a:buClr>
                <a:schemeClr val="accent1"/>
              </a:buClr>
              <a:buFont typeface="Arial"/>
              <a:buNone/>
              <a:defRPr sz="1000" b="0" i="0" u="none" strike="noStrike" cap="none">
                <a:solidFill>
                  <a:schemeClr val="dk1"/>
                </a:solidFill>
                <a:latin typeface="Cabin"/>
                <a:ea typeface="Cabin"/>
                <a:cs typeface="Cabin"/>
                <a:sym typeface="Cabin"/>
              </a:defRPr>
            </a:lvl5pPr>
            <a:lvl6pPr marL="2286000" marR="0" lvl="5" indent="0" algn="l" rtl="0">
              <a:lnSpc>
                <a:spcPct val="120000"/>
              </a:lnSpc>
              <a:spcBef>
                <a:spcPts val="500"/>
              </a:spcBef>
              <a:buClr>
                <a:schemeClr val="accent1"/>
              </a:buClr>
              <a:buFont typeface="Arial"/>
              <a:buNone/>
              <a:defRPr sz="1000" b="0" i="0" u="none" strike="noStrike" cap="none">
                <a:solidFill>
                  <a:schemeClr val="dk1"/>
                </a:solidFill>
                <a:latin typeface="Cabin"/>
                <a:ea typeface="Cabin"/>
                <a:cs typeface="Cabin"/>
                <a:sym typeface="Cabin"/>
              </a:defRPr>
            </a:lvl6pPr>
            <a:lvl7pPr marL="2743200" marR="0" lvl="6" indent="0" algn="l" rtl="0">
              <a:lnSpc>
                <a:spcPct val="120000"/>
              </a:lnSpc>
              <a:spcBef>
                <a:spcPts val="500"/>
              </a:spcBef>
              <a:buClr>
                <a:schemeClr val="accent1"/>
              </a:buClr>
              <a:buFont typeface="Arial"/>
              <a:buNone/>
              <a:defRPr sz="1000" b="0" i="0" u="none" strike="noStrike" cap="none">
                <a:solidFill>
                  <a:schemeClr val="dk1"/>
                </a:solidFill>
                <a:latin typeface="Cabin"/>
                <a:ea typeface="Cabin"/>
                <a:cs typeface="Cabin"/>
                <a:sym typeface="Cabin"/>
              </a:defRPr>
            </a:lvl7pPr>
            <a:lvl8pPr marL="3200400" marR="0" lvl="7" indent="0" algn="l" rtl="0">
              <a:lnSpc>
                <a:spcPct val="120000"/>
              </a:lnSpc>
              <a:spcBef>
                <a:spcPts val="500"/>
              </a:spcBef>
              <a:buClr>
                <a:schemeClr val="accent1"/>
              </a:buClr>
              <a:buFont typeface="Arial"/>
              <a:buNone/>
              <a:defRPr sz="1000" b="0" i="0" u="none" strike="noStrike" cap="none">
                <a:solidFill>
                  <a:schemeClr val="dk1"/>
                </a:solidFill>
                <a:latin typeface="Cabin"/>
                <a:ea typeface="Cabin"/>
                <a:cs typeface="Cabin"/>
                <a:sym typeface="Cabin"/>
              </a:defRPr>
            </a:lvl8pPr>
            <a:lvl9pPr marL="3657600" marR="0" lvl="8" indent="0" algn="l" rtl="0">
              <a:lnSpc>
                <a:spcPct val="120000"/>
              </a:lnSpc>
              <a:spcBef>
                <a:spcPts val="500"/>
              </a:spcBef>
              <a:buClr>
                <a:schemeClr val="accent1"/>
              </a:buClr>
              <a:buFont typeface="Arial"/>
              <a:buNone/>
              <a:defRPr sz="1000" b="0" i="0" u="none" strike="noStrike" cap="none">
                <a:solidFill>
                  <a:schemeClr val="dk1"/>
                </a:solidFill>
                <a:latin typeface="Cabin"/>
                <a:ea typeface="Cabin"/>
                <a:cs typeface="Cabin"/>
                <a:sym typeface="Cabin"/>
              </a:defRPr>
            </a:lvl9pPr>
          </a:lstStyle>
          <a:p>
            <a:endParaRPr/>
          </a:p>
        </p:txBody>
      </p:sp>
      <p:sp>
        <p:nvSpPr>
          <p:cNvPr id="78" name="Shape 78"/>
          <p:cNvSpPr txBox="1">
            <a:spLocks noGrp="1"/>
          </p:cNvSpPr>
          <p:nvPr>
            <p:ph type="dt" idx="10"/>
          </p:nvPr>
        </p:nvSpPr>
        <p:spPr>
          <a:xfrm>
            <a:off x="1447382" y="5469855"/>
            <a:ext cx="5527351" cy="320123"/>
          </a:xfrm>
          <a:prstGeom prst="rect">
            <a:avLst/>
          </a:prstGeom>
          <a:noFill/>
          <a:ln>
            <a:noFill/>
          </a:ln>
        </p:spPr>
        <p:txBody>
          <a:bodyPr lIns="91425" tIns="91425" rIns="91425" bIns="91425" anchor="ctr" anchorCtr="0"/>
          <a:lstStyle>
            <a:lvl1pPr marL="0" marR="0" lvl="0" indent="0" algn="l" rtl="0">
              <a:spcBef>
                <a:spcPts val="0"/>
              </a:spcBef>
              <a:buNone/>
              <a:defRPr sz="1000" b="0" i="0" u="none" strike="noStrike" cap="none">
                <a:solidFill>
                  <a:srgbClr val="888888"/>
                </a:solidFill>
                <a:latin typeface="Cabin"/>
                <a:ea typeface="Cabin"/>
                <a:cs typeface="Cabin"/>
                <a:sym typeface="Cabin"/>
              </a:defRPr>
            </a:lvl1pPr>
            <a:lvl2pPr marL="457200" marR="0" lvl="1" indent="0" algn="l" rtl="0">
              <a:spcBef>
                <a:spcPts val="0"/>
              </a:spcBef>
              <a:buNone/>
              <a:defRPr sz="1800" b="0" i="0" u="none" strike="noStrike" cap="none">
                <a:solidFill>
                  <a:schemeClr val="dk1"/>
                </a:solidFill>
                <a:latin typeface="Cabin"/>
                <a:ea typeface="Cabin"/>
                <a:cs typeface="Cabin"/>
                <a:sym typeface="Cabin"/>
              </a:defRPr>
            </a:lvl2pPr>
            <a:lvl3pPr marL="914400" marR="0" lvl="2" indent="0" algn="l" rtl="0">
              <a:spcBef>
                <a:spcPts val="0"/>
              </a:spcBef>
              <a:buNone/>
              <a:defRPr sz="1800" b="0" i="0" u="none" strike="noStrike" cap="none">
                <a:solidFill>
                  <a:schemeClr val="dk1"/>
                </a:solidFill>
                <a:latin typeface="Cabin"/>
                <a:ea typeface="Cabin"/>
                <a:cs typeface="Cabin"/>
                <a:sym typeface="Cabin"/>
              </a:defRPr>
            </a:lvl3pPr>
            <a:lvl4pPr marL="1371600" marR="0" lvl="3" indent="0" algn="l" rtl="0">
              <a:spcBef>
                <a:spcPts val="0"/>
              </a:spcBef>
              <a:buNone/>
              <a:defRPr sz="1800" b="0" i="0" u="none" strike="noStrike" cap="none">
                <a:solidFill>
                  <a:schemeClr val="dk1"/>
                </a:solidFill>
                <a:latin typeface="Cabin"/>
                <a:ea typeface="Cabin"/>
                <a:cs typeface="Cabin"/>
                <a:sym typeface="Cabin"/>
              </a:defRPr>
            </a:lvl4pPr>
            <a:lvl5pPr marL="1828800" marR="0" lvl="4" indent="0" algn="l" rtl="0">
              <a:spcBef>
                <a:spcPts val="0"/>
              </a:spcBef>
              <a:buNone/>
              <a:defRPr sz="1800" b="0" i="0" u="none" strike="noStrike" cap="none">
                <a:solidFill>
                  <a:schemeClr val="dk1"/>
                </a:solidFill>
                <a:latin typeface="Cabin"/>
                <a:ea typeface="Cabin"/>
                <a:cs typeface="Cabin"/>
                <a:sym typeface="Cabin"/>
              </a:defRPr>
            </a:lvl5pPr>
            <a:lvl6pPr marL="2286000" marR="0" lvl="5" indent="0" algn="l" rtl="0">
              <a:spcBef>
                <a:spcPts val="0"/>
              </a:spcBef>
              <a:buNone/>
              <a:defRPr sz="1800" b="0" i="0" u="none" strike="noStrike" cap="none">
                <a:solidFill>
                  <a:schemeClr val="dk1"/>
                </a:solidFill>
                <a:latin typeface="Cabin"/>
                <a:ea typeface="Cabin"/>
                <a:cs typeface="Cabin"/>
                <a:sym typeface="Cabin"/>
              </a:defRPr>
            </a:lvl6pPr>
            <a:lvl7pPr marL="2743200" marR="0" lvl="6" indent="0" algn="l" rtl="0">
              <a:spcBef>
                <a:spcPts val="0"/>
              </a:spcBef>
              <a:buNone/>
              <a:defRPr sz="1800" b="0" i="0" u="none" strike="noStrike" cap="none">
                <a:solidFill>
                  <a:schemeClr val="dk1"/>
                </a:solidFill>
                <a:latin typeface="Cabin"/>
                <a:ea typeface="Cabin"/>
                <a:cs typeface="Cabin"/>
                <a:sym typeface="Cabin"/>
              </a:defRPr>
            </a:lvl7pPr>
            <a:lvl8pPr marL="3200400" marR="0" lvl="7" indent="0" algn="l" rtl="0">
              <a:spcBef>
                <a:spcPts val="0"/>
              </a:spcBef>
              <a:buNone/>
              <a:defRPr sz="1800" b="0" i="0" u="none" strike="noStrike" cap="none">
                <a:solidFill>
                  <a:schemeClr val="dk1"/>
                </a:solidFill>
                <a:latin typeface="Cabin"/>
                <a:ea typeface="Cabin"/>
                <a:cs typeface="Cabin"/>
                <a:sym typeface="Cabin"/>
              </a:defRPr>
            </a:lvl8pPr>
            <a:lvl9pPr marL="3657600" marR="0" lvl="8" indent="0" algn="l" rtl="0">
              <a:spcBef>
                <a:spcPts val="0"/>
              </a:spcBef>
              <a:buNone/>
              <a:defRPr sz="1800" b="0" i="0" u="none" strike="noStrike" cap="none">
                <a:solidFill>
                  <a:schemeClr val="dk1"/>
                </a:solidFill>
                <a:latin typeface="Cabin"/>
                <a:ea typeface="Cabin"/>
                <a:cs typeface="Cabin"/>
                <a:sym typeface="Cabin"/>
              </a:defRPr>
            </a:lvl9pPr>
          </a:lstStyle>
          <a:p>
            <a:endParaRPr/>
          </a:p>
        </p:txBody>
      </p:sp>
      <p:sp>
        <p:nvSpPr>
          <p:cNvPr id="79" name="Shape 79"/>
          <p:cNvSpPr txBox="1">
            <a:spLocks noGrp="1"/>
          </p:cNvSpPr>
          <p:nvPr>
            <p:ph type="ftr" idx="11"/>
          </p:nvPr>
        </p:nvSpPr>
        <p:spPr>
          <a:xfrm>
            <a:off x="1447382" y="318639"/>
            <a:ext cx="5541003" cy="320931"/>
          </a:xfrm>
          <a:prstGeom prst="rect">
            <a:avLst/>
          </a:prstGeom>
          <a:noFill/>
          <a:ln>
            <a:noFill/>
          </a:ln>
        </p:spPr>
        <p:txBody>
          <a:bodyPr lIns="91425" tIns="91425" rIns="91425" bIns="91425" anchor="ctr" anchorCtr="0"/>
          <a:lstStyle>
            <a:lvl1pPr marL="0" marR="0" lvl="0" indent="0" algn="l" rtl="0">
              <a:spcBef>
                <a:spcPts val="0"/>
              </a:spcBef>
              <a:buNone/>
              <a:defRPr sz="1000" b="0" i="0" u="none" strike="noStrike" cap="none">
                <a:solidFill>
                  <a:srgbClr val="888888"/>
                </a:solidFill>
                <a:latin typeface="Cabin"/>
                <a:ea typeface="Cabin"/>
                <a:cs typeface="Cabin"/>
                <a:sym typeface="Cabin"/>
              </a:defRPr>
            </a:lvl1pPr>
            <a:lvl2pPr marL="457200" marR="0" lvl="1" indent="0" algn="l" rtl="0">
              <a:spcBef>
                <a:spcPts val="0"/>
              </a:spcBef>
              <a:buNone/>
              <a:defRPr sz="1800" b="0" i="0" u="none" strike="noStrike" cap="none">
                <a:solidFill>
                  <a:schemeClr val="dk1"/>
                </a:solidFill>
                <a:latin typeface="Cabin"/>
                <a:ea typeface="Cabin"/>
                <a:cs typeface="Cabin"/>
                <a:sym typeface="Cabin"/>
              </a:defRPr>
            </a:lvl2pPr>
            <a:lvl3pPr marL="914400" marR="0" lvl="2" indent="0" algn="l" rtl="0">
              <a:spcBef>
                <a:spcPts val="0"/>
              </a:spcBef>
              <a:buNone/>
              <a:defRPr sz="1800" b="0" i="0" u="none" strike="noStrike" cap="none">
                <a:solidFill>
                  <a:schemeClr val="dk1"/>
                </a:solidFill>
                <a:latin typeface="Cabin"/>
                <a:ea typeface="Cabin"/>
                <a:cs typeface="Cabin"/>
                <a:sym typeface="Cabin"/>
              </a:defRPr>
            </a:lvl3pPr>
            <a:lvl4pPr marL="1371600" marR="0" lvl="3" indent="0" algn="l" rtl="0">
              <a:spcBef>
                <a:spcPts val="0"/>
              </a:spcBef>
              <a:buNone/>
              <a:defRPr sz="1800" b="0" i="0" u="none" strike="noStrike" cap="none">
                <a:solidFill>
                  <a:schemeClr val="dk1"/>
                </a:solidFill>
                <a:latin typeface="Cabin"/>
                <a:ea typeface="Cabin"/>
                <a:cs typeface="Cabin"/>
                <a:sym typeface="Cabin"/>
              </a:defRPr>
            </a:lvl4pPr>
            <a:lvl5pPr marL="1828800" marR="0" lvl="4" indent="0" algn="l" rtl="0">
              <a:spcBef>
                <a:spcPts val="0"/>
              </a:spcBef>
              <a:buNone/>
              <a:defRPr sz="1800" b="0" i="0" u="none" strike="noStrike" cap="none">
                <a:solidFill>
                  <a:schemeClr val="dk1"/>
                </a:solidFill>
                <a:latin typeface="Cabin"/>
                <a:ea typeface="Cabin"/>
                <a:cs typeface="Cabin"/>
                <a:sym typeface="Cabin"/>
              </a:defRPr>
            </a:lvl5pPr>
            <a:lvl6pPr marL="2286000" marR="0" lvl="5" indent="0" algn="l" rtl="0">
              <a:spcBef>
                <a:spcPts val="0"/>
              </a:spcBef>
              <a:buNone/>
              <a:defRPr sz="1800" b="0" i="0" u="none" strike="noStrike" cap="none">
                <a:solidFill>
                  <a:schemeClr val="dk1"/>
                </a:solidFill>
                <a:latin typeface="Cabin"/>
                <a:ea typeface="Cabin"/>
                <a:cs typeface="Cabin"/>
                <a:sym typeface="Cabin"/>
              </a:defRPr>
            </a:lvl6pPr>
            <a:lvl7pPr marL="2743200" marR="0" lvl="6" indent="0" algn="l" rtl="0">
              <a:spcBef>
                <a:spcPts val="0"/>
              </a:spcBef>
              <a:buNone/>
              <a:defRPr sz="1800" b="0" i="0" u="none" strike="noStrike" cap="none">
                <a:solidFill>
                  <a:schemeClr val="dk1"/>
                </a:solidFill>
                <a:latin typeface="Cabin"/>
                <a:ea typeface="Cabin"/>
                <a:cs typeface="Cabin"/>
                <a:sym typeface="Cabin"/>
              </a:defRPr>
            </a:lvl7pPr>
            <a:lvl8pPr marL="3200400" marR="0" lvl="7" indent="0" algn="l" rtl="0">
              <a:spcBef>
                <a:spcPts val="0"/>
              </a:spcBef>
              <a:buNone/>
              <a:defRPr sz="1800" b="0" i="0" u="none" strike="noStrike" cap="none">
                <a:solidFill>
                  <a:schemeClr val="dk1"/>
                </a:solidFill>
                <a:latin typeface="Cabin"/>
                <a:ea typeface="Cabin"/>
                <a:cs typeface="Cabin"/>
                <a:sym typeface="Cabin"/>
              </a:defRPr>
            </a:lvl8pPr>
            <a:lvl9pPr marL="3657600" marR="0" lvl="8" indent="0" algn="l" rtl="0">
              <a:spcBef>
                <a:spcPts val="0"/>
              </a:spcBef>
              <a:buNone/>
              <a:defRPr sz="1800" b="0" i="0" u="none" strike="noStrike" cap="none">
                <a:solidFill>
                  <a:schemeClr val="dk1"/>
                </a:solidFill>
                <a:latin typeface="Cabin"/>
                <a:ea typeface="Cabin"/>
                <a:cs typeface="Cabin"/>
                <a:sym typeface="Cabin"/>
              </a:defRPr>
            </a:lvl9pPr>
          </a:lstStyle>
          <a:p>
            <a:endParaRPr/>
          </a:p>
        </p:txBody>
      </p:sp>
      <p:sp>
        <p:nvSpPr>
          <p:cNvPr id="80" name="Shape 80"/>
          <p:cNvSpPr txBox="1">
            <a:spLocks noGrp="1"/>
          </p:cNvSpPr>
          <p:nvPr>
            <p:ph type="sldNum" idx="12"/>
          </p:nvPr>
        </p:nvSpPr>
        <p:spPr>
          <a:xfrm>
            <a:off x="480060" y="798972"/>
            <a:ext cx="811019" cy="503577"/>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fr-FR" sz="2800" b="0" i="0" u="none" strike="noStrike" cap="none">
                <a:solidFill>
                  <a:schemeClr val="accent1"/>
                </a:solidFill>
                <a:latin typeface="Cabin"/>
                <a:ea typeface="Cabin"/>
                <a:cs typeface="Cabin"/>
                <a:sym typeface="Cabin"/>
              </a:rPr>
              <a:t>‹N°›</a:t>
            </a:fld>
            <a:endParaRPr lang="fr-FR" sz="2800" b="0" i="0" u="none" strike="noStrike" cap="none">
              <a:solidFill>
                <a:schemeClr val="accent1"/>
              </a:solidFill>
              <a:latin typeface="Cabin"/>
              <a:ea typeface="Cabin"/>
              <a:cs typeface="Cabin"/>
              <a:sym typeface="Cabin"/>
            </a:endParaRPr>
          </a:p>
        </p:txBody>
      </p:sp>
      <p:cxnSp>
        <p:nvCxnSpPr>
          <p:cNvPr id="81" name="Shape 81"/>
          <p:cNvCxnSpPr/>
          <p:nvPr/>
        </p:nvCxnSpPr>
        <p:spPr>
          <a:xfrm>
            <a:off x="1447382" y="3143605"/>
            <a:ext cx="5527351" cy="0"/>
          </a:xfrm>
          <a:prstGeom prst="straightConnector1">
            <a:avLst/>
          </a:prstGeom>
          <a:noFill/>
          <a:ln w="31750" cap="flat" cmpd="sng">
            <a:solidFill>
              <a:schemeClr val="accent1"/>
            </a:solidFill>
            <a:prstDash val="solid"/>
            <a:round/>
            <a:headEnd type="none" w="med" len="med"/>
            <a:tailEnd type="none" w="med" len="med"/>
          </a:ln>
        </p:spPr>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EBE9E6"/>
            </a:gs>
            <a:gs pos="100000">
              <a:srgbClr val="C9C5C0"/>
            </a:gs>
          </a:gsLst>
          <a:path path="circle">
            <a:fillToRect l="50000" t="50000" r="50000" b="50000"/>
          </a:path>
          <a:tileRect/>
        </a:gradFill>
        <a:effectLst/>
      </p:bgPr>
    </p:bg>
    <p:spTree>
      <p:nvGrpSpPr>
        <p:cNvPr id="1" name="Shape 5"/>
        <p:cNvGrpSpPr/>
        <p:nvPr/>
      </p:nvGrpSpPr>
      <p:grpSpPr>
        <a:xfrm>
          <a:off x="0" y="0"/>
          <a:ext cx="0" cy="0"/>
          <a:chOff x="0" y="0"/>
          <a:chExt cx="0" cy="0"/>
        </a:xfrm>
      </p:grpSpPr>
      <p:sp>
        <p:nvSpPr>
          <p:cNvPr id="6" name="Shape 6"/>
          <p:cNvSpPr/>
          <p:nvPr/>
        </p:nvSpPr>
        <p:spPr>
          <a:xfrm>
            <a:off x="0" y="2019475"/>
            <a:ext cx="12192000" cy="4105940"/>
          </a:xfrm>
          <a:prstGeom prst="rect">
            <a:avLst/>
          </a:prstGeom>
          <a:gradFill>
            <a:gsLst>
              <a:gs pos="0">
                <a:srgbClr val="DFDBD5">
                  <a:alpha val="0"/>
                </a:srgbClr>
              </a:gs>
              <a:gs pos="100000">
                <a:schemeClr val="lt2"/>
              </a:gs>
            </a:gsLst>
            <a:lin ang="5400000" scaled="0"/>
          </a:gradFill>
          <a:ln>
            <a:noFill/>
          </a:ln>
        </p:spPr>
        <p:txBody>
          <a:bodyPr lIns="91425" tIns="91425" rIns="91425" bIns="91425" anchor="ctr" anchorCtr="0">
            <a:noAutofit/>
          </a:bodyPr>
          <a:lstStyle/>
          <a:p>
            <a:pPr lvl="0">
              <a:spcBef>
                <a:spcPts val="0"/>
              </a:spcBef>
              <a:buNone/>
            </a:pPr>
            <a:endParaRPr/>
          </a:p>
        </p:txBody>
      </p:sp>
      <p:pic>
        <p:nvPicPr>
          <p:cNvPr id="7" name="Shape 7"/>
          <p:cNvPicPr preferRelativeResize="0"/>
          <p:nvPr/>
        </p:nvPicPr>
        <p:blipFill rotWithShape="1">
          <a:blip r:embed="rId13">
            <a:alphaModFix/>
          </a:blip>
          <a:srcRect t="1538" b="-1538"/>
          <a:stretch/>
        </p:blipFill>
        <p:spPr>
          <a:xfrm>
            <a:off x="0" y="6126480"/>
            <a:ext cx="12192000" cy="742949"/>
          </a:xfrm>
          <a:prstGeom prst="rect">
            <a:avLst/>
          </a:prstGeom>
          <a:noFill/>
          <a:ln>
            <a:noFill/>
          </a:ln>
        </p:spPr>
      </p:pic>
      <p:sp>
        <p:nvSpPr>
          <p:cNvPr id="8" name="Shape 8"/>
          <p:cNvSpPr txBox="1">
            <a:spLocks noGrp="1"/>
          </p:cNvSpPr>
          <p:nvPr>
            <p:ph type="title"/>
          </p:nvPr>
        </p:nvSpPr>
        <p:spPr>
          <a:xfrm>
            <a:off x="1451579" y="804518"/>
            <a:ext cx="9603275" cy="1049235"/>
          </a:xfrm>
          <a:prstGeom prst="rect">
            <a:avLst/>
          </a:prstGeom>
          <a:noFill/>
          <a:ln>
            <a:noFill/>
          </a:ln>
        </p:spPr>
        <p:txBody>
          <a:bodyPr lIns="91425" tIns="91425" rIns="91425" bIns="91425" anchor="t" anchorCtr="0"/>
          <a:lstStyle>
            <a:lvl1pPr marL="0" marR="0" lvl="0" indent="0" algn="l" rtl="0">
              <a:lnSpc>
                <a:spcPct val="90000"/>
              </a:lnSpc>
              <a:spcBef>
                <a:spcPts val="0"/>
              </a:spcBef>
              <a:buClr>
                <a:schemeClr val="dk1"/>
              </a:buClr>
              <a:buFont typeface="Cabin"/>
              <a:buNone/>
              <a:defRPr sz="3200" b="0" i="0" u="none" strike="noStrike" cap="none">
                <a:solidFill>
                  <a:schemeClr val="dk1"/>
                </a:solidFill>
                <a:latin typeface="Cabin"/>
                <a:ea typeface="Cabin"/>
                <a:cs typeface="Cabin"/>
                <a:sym typeface="Cabi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9" name="Shape 9"/>
          <p:cNvSpPr txBox="1">
            <a:spLocks noGrp="1"/>
          </p:cNvSpPr>
          <p:nvPr>
            <p:ph type="body" idx="1"/>
          </p:nvPr>
        </p:nvSpPr>
        <p:spPr>
          <a:xfrm>
            <a:off x="1451579" y="2015732"/>
            <a:ext cx="9603275" cy="3450612"/>
          </a:xfrm>
          <a:prstGeom prst="rect">
            <a:avLst/>
          </a:prstGeom>
          <a:noFill/>
          <a:ln>
            <a:noFill/>
          </a:ln>
        </p:spPr>
        <p:txBody>
          <a:bodyPr lIns="91425" tIns="91425" rIns="91425" bIns="91425" anchor="t" anchorCtr="0"/>
          <a:lstStyle>
            <a:lvl1pPr marL="228600" marR="0" lvl="0" indent="-101600" algn="l" rtl="0">
              <a:lnSpc>
                <a:spcPct val="120000"/>
              </a:lnSpc>
              <a:spcBef>
                <a:spcPts val="1000"/>
              </a:spcBef>
              <a:buClr>
                <a:schemeClr val="accent1"/>
              </a:buClr>
              <a:buSzPct val="100000"/>
              <a:buFont typeface="Arial"/>
              <a:buChar char="•"/>
              <a:defRPr sz="2000" b="0" i="0" u="none" strike="noStrike" cap="none">
                <a:solidFill>
                  <a:schemeClr val="dk1"/>
                </a:solidFill>
                <a:latin typeface="Cabin"/>
                <a:ea typeface="Cabin"/>
                <a:cs typeface="Cabin"/>
                <a:sym typeface="Cabin"/>
              </a:defRPr>
            </a:lvl1pPr>
            <a:lvl2pPr marL="685800" marR="0" lvl="1" indent="-114300" algn="l" rtl="0">
              <a:lnSpc>
                <a:spcPct val="120000"/>
              </a:lnSpc>
              <a:spcBef>
                <a:spcPts val="500"/>
              </a:spcBef>
              <a:buClr>
                <a:schemeClr val="accent1"/>
              </a:buClr>
              <a:buSzPct val="100000"/>
              <a:buFont typeface="Arial"/>
              <a:buChar char="•"/>
              <a:defRPr sz="1800" b="0" i="0" u="none" strike="noStrike" cap="none">
                <a:solidFill>
                  <a:schemeClr val="dk1"/>
                </a:solidFill>
                <a:latin typeface="Cabin"/>
                <a:ea typeface="Cabin"/>
                <a:cs typeface="Cabin"/>
                <a:sym typeface="Cabin"/>
              </a:defRPr>
            </a:lvl2pPr>
            <a:lvl3pPr marL="1143000" marR="0" lvl="2" indent="-127000" algn="l" rtl="0">
              <a:lnSpc>
                <a:spcPct val="120000"/>
              </a:lnSpc>
              <a:spcBef>
                <a:spcPts val="500"/>
              </a:spcBef>
              <a:buClr>
                <a:schemeClr val="accent1"/>
              </a:buClr>
              <a:buSzPct val="100000"/>
              <a:buFont typeface="Arial"/>
              <a:buChar char="•"/>
              <a:defRPr sz="1600" b="0" i="0" u="none" strike="noStrike" cap="none">
                <a:solidFill>
                  <a:schemeClr val="dk1"/>
                </a:solidFill>
                <a:latin typeface="Cabin"/>
                <a:ea typeface="Cabin"/>
                <a:cs typeface="Cabin"/>
                <a:sym typeface="Cabin"/>
              </a:defRPr>
            </a:lvl3pPr>
            <a:lvl4pPr marL="1600200" marR="0" lvl="3" indent="-139700" algn="l" rtl="0">
              <a:lnSpc>
                <a:spcPct val="120000"/>
              </a:lnSpc>
              <a:spcBef>
                <a:spcPts val="500"/>
              </a:spcBef>
              <a:buClr>
                <a:schemeClr val="accent1"/>
              </a:buClr>
              <a:buSzPct val="100000"/>
              <a:buFont typeface="Arial"/>
              <a:buChar char="•"/>
              <a:defRPr sz="1400" b="0" i="0" u="none" strike="noStrike" cap="none">
                <a:solidFill>
                  <a:schemeClr val="dk1"/>
                </a:solidFill>
                <a:latin typeface="Cabin"/>
                <a:ea typeface="Cabin"/>
                <a:cs typeface="Cabin"/>
                <a:sym typeface="Cabin"/>
              </a:defRPr>
            </a:lvl4pPr>
            <a:lvl5pPr marL="2057400" marR="0" lvl="4" indent="-152400" algn="l" rtl="0">
              <a:lnSpc>
                <a:spcPct val="120000"/>
              </a:lnSpc>
              <a:spcBef>
                <a:spcPts val="500"/>
              </a:spcBef>
              <a:buClr>
                <a:schemeClr val="accent1"/>
              </a:buClr>
              <a:buSzPct val="100000"/>
              <a:buFont typeface="Arial"/>
              <a:buChar char="•"/>
              <a:defRPr sz="1200" b="0" i="0" u="none" strike="noStrike" cap="none">
                <a:solidFill>
                  <a:schemeClr val="dk1"/>
                </a:solidFill>
                <a:latin typeface="Cabin"/>
                <a:ea typeface="Cabin"/>
                <a:cs typeface="Cabin"/>
                <a:sym typeface="Cabin"/>
              </a:defRPr>
            </a:lvl5pPr>
            <a:lvl6pPr marL="2514600" marR="0" lvl="5" indent="-152400" algn="l" rtl="0">
              <a:lnSpc>
                <a:spcPct val="120000"/>
              </a:lnSpc>
              <a:spcBef>
                <a:spcPts val="500"/>
              </a:spcBef>
              <a:buClr>
                <a:schemeClr val="accent1"/>
              </a:buClr>
              <a:buSzPct val="100000"/>
              <a:buFont typeface="Arial"/>
              <a:buChar char="•"/>
              <a:defRPr sz="1200" b="0" i="0" u="none" strike="noStrike" cap="none">
                <a:solidFill>
                  <a:schemeClr val="dk1"/>
                </a:solidFill>
                <a:latin typeface="Cabin"/>
                <a:ea typeface="Cabin"/>
                <a:cs typeface="Cabin"/>
                <a:sym typeface="Cabin"/>
              </a:defRPr>
            </a:lvl6pPr>
            <a:lvl7pPr marL="2971800" marR="0" lvl="6" indent="-152400" algn="l" rtl="0">
              <a:lnSpc>
                <a:spcPct val="120000"/>
              </a:lnSpc>
              <a:spcBef>
                <a:spcPts val="500"/>
              </a:spcBef>
              <a:buClr>
                <a:schemeClr val="accent1"/>
              </a:buClr>
              <a:buSzPct val="100000"/>
              <a:buFont typeface="Arial"/>
              <a:buChar char="•"/>
              <a:defRPr sz="1200" b="0" i="0" u="none" strike="noStrike" cap="none">
                <a:solidFill>
                  <a:schemeClr val="dk1"/>
                </a:solidFill>
                <a:latin typeface="Cabin"/>
                <a:ea typeface="Cabin"/>
                <a:cs typeface="Cabin"/>
                <a:sym typeface="Cabin"/>
              </a:defRPr>
            </a:lvl7pPr>
            <a:lvl8pPr marL="3429000" marR="0" lvl="7" indent="-152400" algn="l" rtl="0">
              <a:lnSpc>
                <a:spcPct val="120000"/>
              </a:lnSpc>
              <a:spcBef>
                <a:spcPts val="500"/>
              </a:spcBef>
              <a:buClr>
                <a:schemeClr val="accent1"/>
              </a:buClr>
              <a:buSzPct val="100000"/>
              <a:buFont typeface="Arial"/>
              <a:buChar char="•"/>
              <a:defRPr sz="1200" b="0" i="0" u="none" strike="noStrike" cap="none">
                <a:solidFill>
                  <a:schemeClr val="dk1"/>
                </a:solidFill>
                <a:latin typeface="Cabin"/>
                <a:ea typeface="Cabin"/>
                <a:cs typeface="Cabin"/>
                <a:sym typeface="Cabin"/>
              </a:defRPr>
            </a:lvl8pPr>
            <a:lvl9pPr marL="3886200" marR="0" lvl="8" indent="-152400" algn="l" rtl="0">
              <a:lnSpc>
                <a:spcPct val="120000"/>
              </a:lnSpc>
              <a:spcBef>
                <a:spcPts val="500"/>
              </a:spcBef>
              <a:buClr>
                <a:schemeClr val="accent1"/>
              </a:buClr>
              <a:buSzPct val="100000"/>
              <a:buFont typeface="Arial"/>
              <a:buChar char="•"/>
              <a:defRPr sz="1200" b="0" i="0" u="none" strike="noStrike" cap="none">
                <a:solidFill>
                  <a:schemeClr val="dk1"/>
                </a:solidFill>
                <a:latin typeface="Cabin"/>
                <a:ea typeface="Cabin"/>
                <a:cs typeface="Cabin"/>
                <a:sym typeface="Cabin"/>
              </a:defRPr>
            </a:lvl9pPr>
          </a:lstStyle>
          <a:p>
            <a:endParaRPr/>
          </a:p>
        </p:txBody>
      </p:sp>
      <p:sp>
        <p:nvSpPr>
          <p:cNvPr id="10" name="Shape 10"/>
          <p:cNvSpPr txBox="1">
            <a:spLocks noGrp="1"/>
          </p:cNvSpPr>
          <p:nvPr>
            <p:ph type="dt" idx="10"/>
          </p:nvPr>
        </p:nvSpPr>
        <p:spPr>
          <a:xfrm>
            <a:off x="7554138" y="330369"/>
            <a:ext cx="3500715" cy="309201"/>
          </a:xfrm>
          <a:prstGeom prst="rect">
            <a:avLst/>
          </a:prstGeom>
          <a:noFill/>
          <a:ln>
            <a:noFill/>
          </a:ln>
        </p:spPr>
        <p:txBody>
          <a:bodyPr lIns="91425" tIns="91425" rIns="91425" bIns="91425" anchor="ctr" anchorCtr="0"/>
          <a:lstStyle>
            <a:lvl1pPr marL="0" marR="0" lvl="0" indent="0" algn="r" rtl="0">
              <a:spcBef>
                <a:spcPts val="0"/>
              </a:spcBef>
              <a:buNone/>
              <a:defRPr sz="1000" b="0" i="0" u="none" strike="noStrike" cap="none">
                <a:solidFill>
                  <a:srgbClr val="888888"/>
                </a:solidFill>
                <a:latin typeface="Cabin"/>
                <a:ea typeface="Cabin"/>
                <a:cs typeface="Cabin"/>
                <a:sym typeface="Cabin"/>
              </a:defRPr>
            </a:lvl1pPr>
            <a:lvl2pPr marL="457200" marR="0" lvl="1" indent="0" algn="l" rtl="0">
              <a:spcBef>
                <a:spcPts val="0"/>
              </a:spcBef>
              <a:buNone/>
              <a:defRPr sz="1800" b="0" i="0" u="none" strike="noStrike" cap="none">
                <a:solidFill>
                  <a:schemeClr val="dk1"/>
                </a:solidFill>
                <a:latin typeface="Cabin"/>
                <a:ea typeface="Cabin"/>
                <a:cs typeface="Cabin"/>
                <a:sym typeface="Cabin"/>
              </a:defRPr>
            </a:lvl2pPr>
            <a:lvl3pPr marL="914400" marR="0" lvl="2" indent="0" algn="l" rtl="0">
              <a:spcBef>
                <a:spcPts val="0"/>
              </a:spcBef>
              <a:buNone/>
              <a:defRPr sz="1800" b="0" i="0" u="none" strike="noStrike" cap="none">
                <a:solidFill>
                  <a:schemeClr val="dk1"/>
                </a:solidFill>
                <a:latin typeface="Cabin"/>
                <a:ea typeface="Cabin"/>
                <a:cs typeface="Cabin"/>
                <a:sym typeface="Cabin"/>
              </a:defRPr>
            </a:lvl3pPr>
            <a:lvl4pPr marL="1371600" marR="0" lvl="3" indent="0" algn="l" rtl="0">
              <a:spcBef>
                <a:spcPts val="0"/>
              </a:spcBef>
              <a:buNone/>
              <a:defRPr sz="1800" b="0" i="0" u="none" strike="noStrike" cap="none">
                <a:solidFill>
                  <a:schemeClr val="dk1"/>
                </a:solidFill>
                <a:latin typeface="Cabin"/>
                <a:ea typeface="Cabin"/>
                <a:cs typeface="Cabin"/>
                <a:sym typeface="Cabin"/>
              </a:defRPr>
            </a:lvl4pPr>
            <a:lvl5pPr marL="1828800" marR="0" lvl="4" indent="0" algn="l" rtl="0">
              <a:spcBef>
                <a:spcPts val="0"/>
              </a:spcBef>
              <a:buNone/>
              <a:defRPr sz="1800" b="0" i="0" u="none" strike="noStrike" cap="none">
                <a:solidFill>
                  <a:schemeClr val="dk1"/>
                </a:solidFill>
                <a:latin typeface="Cabin"/>
                <a:ea typeface="Cabin"/>
                <a:cs typeface="Cabin"/>
                <a:sym typeface="Cabin"/>
              </a:defRPr>
            </a:lvl5pPr>
            <a:lvl6pPr marL="2286000" marR="0" lvl="5" indent="0" algn="l" rtl="0">
              <a:spcBef>
                <a:spcPts val="0"/>
              </a:spcBef>
              <a:buNone/>
              <a:defRPr sz="1800" b="0" i="0" u="none" strike="noStrike" cap="none">
                <a:solidFill>
                  <a:schemeClr val="dk1"/>
                </a:solidFill>
                <a:latin typeface="Cabin"/>
                <a:ea typeface="Cabin"/>
                <a:cs typeface="Cabin"/>
                <a:sym typeface="Cabin"/>
              </a:defRPr>
            </a:lvl6pPr>
            <a:lvl7pPr marL="2743200" marR="0" lvl="6" indent="0" algn="l" rtl="0">
              <a:spcBef>
                <a:spcPts val="0"/>
              </a:spcBef>
              <a:buNone/>
              <a:defRPr sz="1800" b="0" i="0" u="none" strike="noStrike" cap="none">
                <a:solidFill>
                  <a:schemeClr val="dk1"/>
                </a:solidFill>
                <a:latin typeface="Cabin"/>
                <a:ea typeface="Cabin"/>
                <a:cs typeface="Cabin"/>
                <a:sym typeface="Cabin"/>
              </a:defRPr>
            </a:lvl7pPr>
            <a:lvl8pPr marL="3200400" marR="0" lvl="7" indent="0" algn="l" rtl="0">
              <a:spcBef>
                <a:spcPts val="0"/>
              </a:spcBef>
              <a:buNone/>
              <a:defRPr sz="1800" b="0" i="0" u="none" strike="noStrike" cap="none">
                <a:solidFill>
                  <a:schemeClr val="dk1"/>
                </a:solidFill>
                <a:latin typeface="Cabin"/>
                <a:ea typeface="Cabin"/>
                <a:cs typeface="Cabin"/>
                <a:sym typeface="Cabin"/>
              </a:defRPr>
            </a:lvl8pPr>
            <a:lvl9pPr marL="3657600" marR="0" lvl="8" indent="0" algn="l" rtl="0">
              <a:spcBef>
                <a:spcPts val="0"/>
              </a:spcBef>
              <a:buNone/>
              <a:defRPr sz="1800" b="0" i="0" u="none" strike="noStrike" cap="none">
                <a:solidFill>
                  <a:schemeClr val="dk1"/>
                </a:solidFill>
                <a:latin typeface="Cabin"/>
                <a:ea typeface="Cabin"/>
                <a:cs typeface="Cabin"/>
                <a:sym typeface="Cabin"/>
              </a:defRPr>
            </a:lvl9pPr>
          </a:lstStyle>
          <a:p>
            <a:endParaRPr/>
          </a:p>
        </p:txBody>
      </p:sp>
      <p:sp>
        <p:nvSpPr>
          <p:cNvPr id="11" name="Shape 11"/>
          <p:cNvSpPr txBox="1">
            <a:spLocks noGrp="1"/>
          </p:cNvSpPr>
          <p:nvPr>
            <p:ph type="ftr" idx="11"/>
          </p:nvPr>
        </p:nvSpPr>
        <p:spPr>
          <a:xfrm>
            <a:off x="1451579" y="329307"/>
            <a:ext cx="5938835" cy="309201"/>
          </a:xfrm>
          <a:prstGeom prst="rect">
            <a:avLst/>
          </a:prstGeom>
          <a:noFill/>
          <a:ln>
            <a:noFill/>
          </a:ln>
        </p:spPr>
        <p:txBody>
          <a:bodyPr lIns="91425" tIns="91425" rIns="91425" bIns="91425" anchor="ctr" anchorCtr="0"/>
          <a:lstStyle>
            <a:lvl1pPr marL="0" marR="0" lvl="0" indent="0" algn="l" rtl="0">
              <a:spcBef>
                <a:spcPts val="0"/>
              </a:spcBef>
              <a:buNone/>
              <a:defRPr sz="1000" b="0" i="0" u="none" strike="noStrike" cap="none">
                <a:solidFill>
                  <a:srgbClr val="888888"/>
                </a:solidFill>
                <a:latin typeface="Cabin"/>
                <a:ea typeface="Cabin"/>
                <a:cs typeface="Cabin"/>
                <a:sym typeface="Cabin"/>
              </a:defRPr>
            </a:lvl1pPr>
            <a:lvl2pPr marL="457200" marR="0" lvl="1" indent="0" algn="l" rtl="0">
              <a:spcBef>
                <a:spcPts val="0"/>
              </a:spcBef>
              <a:buNone/>
              <a:defRPr sz="1800" b="0" i="0" u="none" strike="noStrike" cap="none">
                <a:solidFill>
                  <a:schemeClr val="dk1"/>
                </a:solidFill>
                <a:latin typeface="Cabin"/>
                <a:ea typeface="Cabin"/>
                <a:cs typeface="Cabin"/>
                <a:sym typeface="Cabin"/>
              </a:defRPr>
            </a:lvl2pPr>
            <a:lvl3pPr marL="914400" marR="0" lvl="2" indent="0" algn="l" rtl="0">
              <a:spcBef>
                <a:spcPts val="0"/>
              </a:spcBef>
              <a:buNone/>
              <a:defRPr sz="1800" b="0" i="0" u="none" strike="noStrike" cap="none">
                <a:solidFill>
                  <a:schemeClr val="dk1"/>
                </a:solidFill>
                <a:latin typeface="Cabin"/>
                <a:ea typeface="Cabin"/>
                <a:cs typeface="Cabin"/>
                <a:sym typeface="Cabin"/>
              </a:defRPr>
            </a:lvl3pPr>
            <a:lvl4pPr marL="1371600" marR="0" lvl="3" indent="0" algn="l" rtl="0">
              <a:spcBef>
                <a:spcPts val="0"/>
              </a:spcBef>
              <a:buNone/>
              <a:defRPr sz="1800" b="0" i="0" u="none" strike="noStrike" cap="none">
                <a:solidFill>
                  <a:schemeClr val="dk1"/>
                </a:solidFill>
                <a:latin typeface="Cabin"/>
                <a:ea typeface="Cabin"/>
                <a:cs typeface="Cabin"/>
                <a:sym typeface="Cabin"/>
              </a:defRPr>
            </a:lvl4pPr>
            <a:lvl5pPr marL="1828800" marR="0" lvl="4" indent="0" algn="l" rtl="0">
              <a:spcBef>
                <a:spcPts val="0"/>
              </a:spcBef>
              <a:buNone/>
              <a:defRPr sz="1800" b="0" i="0" u="none" strike="noStrike" cap="none">
                <a:solidFill>
                  <a:schemeClr val="dk1"/>
                </a:solidFill>
                <a:latin typeface="Cabin"/>
                <a:ea typeface="Cabin"/>
                <a:cs typeface="Cabin"/>
                <a:sym typeface="Cabin"/>
              </a:defRPr>
            </a:lvl5pPr>
            <a:lvl6pPr marL="2286000" marR="0" lvl="5" indent="0" algn="l" rtl="0">
              <a:spcBef>
                <a:spcPts val="0"/>
              </a:spcBef>
              <a:buNone/>
              <a:defRPr sz="1800" b="0" i="0" u="none" strike="noStrike" cap="none">
                <a:solidFill>
                  <a:schemeClr val="dk1"/>
                </a:solidFill>
                <a:latin typeface="Cabin"/>
                <a:ea typeface="Cabin"/>
                <a:cs typeface="Cabin"/>
                <a:sym typeface="Cabin"/>
              </a:defRPr>
            </a:lvl6pPr>
            <a:lvl7pPr marL="2743200" marR="0" lvl="6" indent="0" algn="l" rtl="0">
              <a:spcBef>
                <a:spcPts val="0"/>
              </a:spcBef>
              <a:buNone/>
              <a:defRPr sz="1800" b="0" i="0" u="none" strike="noStrike" cap="none">
                <a:solidFill>
                  <a:schemeClr val="dk1"/>
                </a:solidFill>
                <a:latin typeface="Cabin"/>
                <a:ea typeface="Cabin"/>
                <a:cs typeface="Cabin"/>
                <a:sym typeface="Cabin"/>
              </a:defRPr>
            </a:lvl7pPr>
            <a:lvl8pPr marL="3200400" marR="0" lvl="7" indent="0" algn="l" rtl="0">
              <a:spcBef>
                <a:spcPts val="0"/>
              </a:spcBef>
              <a:buNone/>
              <a:defRPr sz="1800" b="0" i="0" u="none" strike="noStrike" cap="none">
                <a:solidFill>
                  <a:schemeClr val="dk1"/>
                </a:solidFill>
                <a:latin typeface="Cabin"/>
                <a:ea typeface="Cabin"/>
                <a:cs typeface="Cabin"/>
                <a:sym typeface="Cabin"/>
              </a:defRPr>
            </a:lvl8pPr>
            <a:lvl9pPr marL="3657600" marR="0" lvl="8" indent="0" algn="l" rtl="0">
              <a:spcBef>
                <a:spcPts val="0"/>
              </a:spcBef>
              <a:buNone/>
              <a:defRPr sz="1800" b="0" i="0" u="none" strike="noStrike" cap="none">
                <a:solidFill>
                  <a:schemeClr val="dk1"/>
                </a:solidFill>
                <a:latin typeface="Cabin"/>
                <a:ea typeface="Cabin"/>
                <a:cs typeface="Cabin"/>
                <a:sym typeface="Cabin"/>
              </a:defRPr>
            </a:lvl9pPr>
          </a:lstStyle>
          <a:p>
            <a:endParaRPr/>
          </a:p>
        </p:txBody>
      </p:sp>
      <p:sp>
        <p:nvSpPr>
          <p:cNvPr id="12" name="Shape 12"/>
          <p:cNvSpPr txBox="1">
            <a:spLocks noGrp="1"/>
          </p:cNvSpPr>
          <p:nvPr>
            <p:ph type="sldNum" idx="12"/>
          </p:nvPr>
        </p:nvSpPr>
        <p:spPr>
          <a:xfrm>
            <a:off x="480060" y="798972"/>
            <a:ext cx="811019" cy="503577"/>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fld id="{00000000-1234-1234-1234-123412341234}" type="slidenum">
              <a:rPr lang="fr-FR" sz="2800" b="0" i="0" u="none" strike="noStrike" cap="none">
                <a:solidFill>
                  <a:schemeClr val="accent1"/>
                </a:solidFill>
                <a:latin typeface="Cabin"/>
                <a:ea typeface="Cabin"/>
                <a:cs typeface="Cabin"/>
                <a:sym typeface="Cabin"/>
              </a:rPr>
              <a:t>‹N°›</a:t>
            </a:fld>
            <a:endParaRPr lang="fr-FR" sz="2800" b="0" i="0" u="none" strike="noStrike" cap="none">
              <a:solidFill>
                <a:schemeClr val="accent1"/>
              </a:solidFill>
              <a:latin typeface="Cabin"/>
              <a:ea typeface="Cabin"/>
              <a:cs typeface="Cabin"/>
              <a:sym typeface="Cabin"/>
            </a:endParaRPr>
          </a:p>
        </p:txBody>
      </p:sp>
      <p:cxnSp>
        <p:nvCxnSpPr>
          <p:cNvPr id="13" name="Shape 13"/>
          <p:cNvCxnSpPr/>
          <p:nvPr/>
        </p:nvCxnSpPr>
        <p:spPr>
          <a:xfrm>
            <a:off x="0" y="6128412"/>
            <a:ext cx="12192000" cy="0"/>
          </a:xfrm>
          <a:prstGeom prst="straightConnector1">
            <a:avLst/>
          </a:prstGeom>
          <a:noFill/>
          <a:ln w="12700" cap="flat" cmpd="sng">
            <a:solidFill>
              <a:srgbClr val="000001">
                <a:alpha val="20000"/>
              </a:srgbClr>
            </a:solidFill>
            <a:prstDash val="solid"/>
            <a:round/>
            <a:headEnd type="none" w="med" len="med"/>
            <a:tailEnd type="none" w="med" len="med"/>
          </a:ln>
        </p:spPr>
      </p:cxn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Shape 100"/>
          <p:cNvSpPr txBox="1">
            <a:spLocks noGrp="1"/>
          </p:cNvSpPr>
          <p:nvPr>
            <p:ph type="ctrTitle"/>
          </p:nvPr>
        </p:nvSpPr>
        <p:spPr>
          <a:xfrm>
            <a:off x="2261403" y="735447"/>
            <a:ext cx="8637000" cy="2541300"/>
          </a:xfrm>
          <a:prstGeom prst="rect">
            <a:avLst/>
          </a:prstGeom>
          <a:noFill/>
          <a:ln>
            <a:noFill/>
          </a:ln>
        </p:spPr>
        <p:txBody>
          <a:bodyPr lIns="91425" tIns="45700" rIns="91425" bIns="0" anchor="b" anchorCtr="0">
            <a:noAutofit/>
          </a:bodyPr>
          <a:lstStyle/>
          <a:p>
            <a:pPr marL="0" marR="0" lvl="0" indent="0" algn="l" rtl="0">
              <a:lnSpc>
                <a:spcPct val="90000"/>
              </a:lnSpc>
              <a:spcBef>
                <a:spcPts val="0"/>
              </a:spcBef>
              <a:buClr>
                <a:schemeClr val="dk1"/>
              </a:buClr>
              <a:buSzPct val="25000"/>
              <a:buFont typeface="Cabin"/>
              <a:buNone/>
            </a:pPr>
            <a:r>
              <a:rPr lang="fr-FR" sz="6600" b="0" i="0" u="none" strike="noStrike" cap="none">
                <a:solidFill>
                  <a:srgbClr val="000000"/>
                </a:solidFill>
                <a:latin typeface="Cabin"/>
                <a:ea typeface="Cabin"/>
                <a:cs typeface="Cabin"/>
                <a:sym typeface="Cabin"/>
              </a:rPr>
              <a:t>LE </a:t>
            </a:r>
            <a:r>
              <a:rPr lang="fr-FR">
                <a:solidFill>
                  <a:srgbClr val="000000"/>
                </a:solidFill>
              </a:rPr>
              <a:t>MAQUETTAGE</a:t>
            </a:r>
          </a:p>
        </p:txBody>
      </p:sp>
      <p:sp>
        <p:nvSpPr>
          <p:cNvPr id="101" name="Shape 101"/>
          <p:cNvSpPr txBox="1">
            <a:spLocks noGrp="1"/>
          </p:cNvSpPr>
          <p:nvPr>
            <p:ph type="subTitle" idx="1"/>
          </p:nvPr>
        </p:nvSpPr>
        <p:spPr>
          <a:xfrm>
            <a:off x="2417780" y="3531203"/>
            <a:ext cx="8637000" cy="9777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accent1"/>
              </a:buClr>
              <a:buSzPct val="25000"/>
              <a:buFont typeface="Arial"/>
              <a:buNone/>
            </a:pPr>
            <a:r>
              <a:rPr lang="fr-FR" sz="1665" b="0" i="0" u="none" strike="noStrike" cap="none">
                <a:solidFill>
                  <a:schemeClr val="dk1"/>
                </a:solidFill>
                <a:latin typeface="Cabin"/>
                <a:ea typeface="Cabin"/>
                <a:cs typeface="Cabin"/>
                <a:sym typeface="Cabin"/>
              </a:rPr>
              <a:t>ANTONIN GUYOT</a:t>
            </a:r>
            <a:endParaRPr lang="fr-FR" sz="1665" dirty="0"/>
          </a:p>
          <a:p>
            <a:pPr marL="0" marR="0" lvl="0" indent="0" algn="l" rtl="0">
              <a:lnSpc>
                <a:spcPct val="100000"/>
              </a:lnSpc>
              <a:spcBef>
                <a:spcPts val="1000"/>
              </a:spcBef>
              <a:spcAft>
                <a:spcPts val="0"/>
              </a:spcAft>
              <a:buClr>
                <a:schemeClr val="accent1"/>
              </a:buClr>
              <a:buSzPct val="25000"/>
              <a:buFont typeface="Arial"/>
              <a:buNone/>
            </a:pPr>
            <a:r>
              <a:rPr lang="fr-FR" sz="1665" b="0" i="0" u="none" strike="noStrike" cap="none" dirty="0">
                <a:solidFill>
                  <a:schemeClr val="dk1"/>
                </a:solidFill>
                <a:latin typeface="Cabin"/>
                <a:ea typeface="Cabin"/>
                <a:cs typeface="Cabin"/>
                <a:sym typeface="Cabin"/>
              </a:rPr>
              <a:t>MATHIEU CHORIER</a:t>
            </a:r>
          </a:p>
          <a:p>
            <a:pPr marL="0" marR="0" lvl="0" indent="0" algn="l" rtl="0">
              <a:lnSpc>
                <a:spcPct val="100000"/>
              </a:lnSpc>
              <a:spcBef>
                <a:spcPts val="1000"/>
              </a:spcBef>
              <a:spcAft>
                <a:spcPts val="0"/>
              </a:spcAft>
              <a:buClr>
                <a:schemeClr val="accent1"/>
              </a:buClr>
              <a:buSzPct val="25000"/>
              <a:buFont typeface="Arial"/>
              <a:buNone/>
            </a:pPr>
            <a:r>
              <a:rPr lang="fr-FR" sz="1665" b="0" i="0" u="none" strike="noStrike" cap="none" dirty="0">
                <a:solidFill>
                  <a:schemeClr val="dk1"/>
                </a:solidFill>
                <a:latin typeface="Cabin"/>
                <a:ea typeface="Cabin"/>
                <a:cs typeface="Cabin"/>
                <a:sym typeface="Cabin"/>
              </a:rPr>
              <a:t>MEHDI LABOURDETTE </a:t>
            </a:r>
          </a:p>
          <a:p>
            <a:pPr marL="0" marR="0" lvl="0" indent="0" algn="l" rtl="0">
              <a:lnSpc>
                <a:spcPct val="100000"/>
              </a:lnSpc>
              <a:spcBef>
                <a:spcPts val="1000"/>
              </a:spcBef>
              <a:buClr>
                <a:schemeClr val="accent1"/>
              </a:buClr>
              <a:buSzPct val="25000"/>
              <a:buFont typeface="Arial"/>
              <a:buNone/>
            </a:pPr>
            <a:r>
              <a:rPr lang="fr-FR" sz="1665" b="0" i="0" u="none" strike="noStrike" cap="none" dirty="0">
                <a:solidFill>
                  <a:schemeClr val="dk1"/>
                </a:solidFill>
                <a:latin typeface="Cabin"/>
                <a:ea typeface="Cabin"/>
                <a:cs typeface="Cabin"/>
                <a:sym typeface="Cabin"/>
              </a:rPr>
              <a:t>QUENTIN GEOFFROY</a:t>
            </a:r>
          </a:p>
        </p:txBody>
      </p:sp>
      <p:cxnSp>
        <p:nvCxnSpPr>
          <p:cNvPr id="102" name="Shape 102"/>
          <p:cNvCxnSpPr/>
          <p:nvPr/>
        </p:nvCxnSpPr>
        <p:spPr>
          <a:xfrm rot="10800000">
            <a:off x="-3803469" y="2827700"/>
            <a:ext cx="1724100" cy="0"/>
          </a:xfrm>
          <a:prstGeom prst="straightConnector1">
            <a:avLst/>
          </a:prstGeom>
          <a:noFill/>
          <a:ln w="9525" cap="flat" cmpd="sng">
            <a:solidFill>
              <a:schemeClr val="dk2"/>
            </a:solidFill>
            <a:prstDash val="solid"/>
            <a:round/>
            <a:headEnd type="none" w="lg" len="lg"/>
            <a:tailEnd type="none" w="lg" len="lg"/>
          </a:ln>
        </p:spPr>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Shape 175"/>
          <p:cNvSpPr txBox="1">
            <a:spLocks noGrp="1"/>
          </p:cNvSpPr>
          <p:nvPr>
            <p:ph type="title"/>
          </p:nvPr>
        </p:nvSpPr>
        <p:spPr>
          <a:xfrm>
            <a:off x="1451579" y="804518"/>
            <a:ext cx="9603300" cy="1049100"/>
          </a:xfrm>
          <a:prstGeom prst="rect">
            <a:avLst/>
          </a:prstGeom>
        </p:spPr>
        <p:txBody>
          <a:bodyPr lIns="91425" tIns="91425" rIns="91425" bIns="91425" anchor="t" anchorCtr="0">
            <a:noAutofit/>
          </a:bodyPr>
          <a:lstStyle/>
          <a:p>
            <a:pPr lvl="0">
              <a:spcBef>
                <a:spcPts val="0"/>
              </a:spcBef>
              <a:buNone/>
            </a:pPr>
            <a:r>
              <a:rPr lang="fr-FR"/>
              <a:t>LES LOGICIELS</a:t>
            </a:r>
          </a:p>
        </p:txBody>
      </p:sp>
      <p:sp>
        <p:nvSpPr>
          <p:cNvPr id="176" name="Shape 176"/>
          <p:cNvSpPr txBox="1">
            <a:spLocks noGrp="1"/>
          </p:cNvSpPr>
          <p:nvPr>
            <p:ph type="body" idx="1"/>
          </p:nvPr>
        </p:nvSpPr>
        <p:spPr>
          <a:xfrm>
            <a:off x="1451579" y="2015732"/>
            <a:ext cx="9603300" cy="3450600"/>
          </a:xfrm>
          <a:prstGeom prst="rect">
            <a:avLst/>
          </a:prstGeom>
        </p:spPr>
        <p:txBody>
          <a:bodyPr lIns="91425" tIns="91425" rIns="91425" bIns="91425" anchor="t" anchorCtr="0">
            <a:noAutofit/>
          </a:bodyPr>
          <a:lstStyle/>
          <a:p>
            <a:pPr lvl="0">
              <a:spcBef>
                <a:spcPts val="0"/>
              </a:spcBef>
              <a:buNone/>
            </a:pPr>
            <a:r>
              <a:rPr lang="fr-FR" dirty="0"/>
              <a:t>-</a:t>
            </a:r>
            <a:r>
              <a:rPr lang="fr-FR" dirty="0" err="1"/>
              <a:t>Balsamiq</a:t>
            </a:r>
            <a:r>
              <a:rPr lang="fr-FR" dirty="0"/>
              <a:t> (Facile à prendre en main)</a:t>
            </a:r>
          </a:p>
          <a:p>
            <a:pPr lvl="0">
              <a:spcBef>
                <a:spcPts val="0"/>
              </a:spcBef>
              <a:buNone/>
            </a:pPr>
            <a:r>
              <a:rPr lang="fr-FR" dirty="0"/>
              <a:t>-</a:t>
            </a:r>
            <a:r>
              <a:rPr lang="fr-FR" dirty="0" err="1"/>
              <a:t>Cacoo</a:t>
            </a:r>
            <a:r>
              <a:rPr lang="fr-FR" dirty="0"/>
              <a:t> (En ligne, projet collaboratif)</a:t>
            </a:r>
          </a:p>
          <a:p>
            <a:pPr lvl="0">
              <a:spcBef>
                <a:spcPts val="0"/>
              </a:spcBef>
              <a:buNone/>
            </a:pPr>
            <a:r>
              <a:rPr lang="fr-FR" dirty="0"/>
              <a:t>-</a:t>
            </a:r>
            <a:r>
              <a:rPr lang="fr-FR" dirty="0" err="1"/>
              <a:t>Axure</a:t>
            </a:r>
            <a:r>
              <a:rPr lang="fr-FR" dirty="0"/>
              <a:t> (Plus </a:t>
            </a:r>
            <a:r>
              <a:rPr lang="fr-FR"/>
              <a:t>complet mais cher)</a:t>
            </a:r>
            <a:endParaRPr lang="fr-FR" dirty="0"/>
          </a:p>
          <a:p>
            <a:pPr lvl="0">
              <a:spcBef>
                <a:spcPts val="0"/>
              </a:spcBef>
              <a:buNone/>
            </a:pPr>
            <a:r>
              <a:rPr lang="fr-FR" dirty="0"/>
              <a:t>-</a:t>
            </a:r>
            <a:r>
              <a:rPr lang="fr-FR" dirty="0" err="1"/>
              <a:t>WireframeSketcher</a:t>
            </a:r>
            <a:endParaRPr lang="fr-FR" dirty="0"/>
          </a:p>
        </p:txBody>
      </p:sp>
      <p:sp>
        <p:nvSpPr>
          <p:cNvPr id="177" name="Shape 177"/>
          <p:cNvSpPr txBox="1">
            <a:spLocks noGrp="1"/>
          </p:cNvSpPr>
          <p:nvPr>
            <p:ph type="sldNum" idx="12"/>
          </p:nvPr>
        </p:nvSpPr>
        <p:spPr>
          <a:xfrm>
            <a:off x="11381110" y="6113447"/>
            <a:ext cx="810900" cy="503699"/>
          </a:xfrm>
          <a:prstGeom prst="rect">
            <a:avLst/>
          </a:prstGeom>
        </p:spPr>
        <p:txBody>
          <a:bodyPr lIns="91425" tIns="45700" rIns="91425" bIns="45700" anchor="t" anchorCtr="0">
            <a:noAutofit/>
          </a:bodyPr>
          <a:lstStyle/>
          <a:p>
            <a:pPr lvl="0" algn="l">
              <a:spcBef>
                <a:spcPts val="0"/>
              </a:spcBef>
              <a:buClr>
                <a:srgbClr val="000000"/>
              </a:buClr>
              <a:buSzPct val="25000"/>
              <a:buFont typeface="Arial"/>
              <a:buNone/>
            </a:pPr>
            <a:fld id="{00000000-1234-1234-1234-123412341234}" type="slidenum">
              <a:rPr lang="fr-FR">
                <a:solidFill>
                  <a:srgbClr val="000000"/>
                </a:solidFill>
              </a:rPr>
              <a:t>10</a:t>
            </a:fld>
            <a:endParaRPr lang="fr-FR">
              <a:solidFill>
                <a:srgbClr val="000000"/>
              </a:solidFill>
            </a:endParaRPr>
          </a:p>
        </p:txBody>
      </p:sp>
      <p:pic>
        <p:nvPicPr>
          <p:cNvPr id="178" name="Shape 178" descr="http://wireframesketcher.com/samples/WireframeSketcherWin8.png"/>
          <p:cNvPicPr preferRelativeResize="0"/>
          <p:nvPr/>
        </p:nvPicPr>
        <p:blipFill>
          <a:blip r:embed="rId3">
            <a:alphaModFix/>
          </a:blip>
          <a:stretch>
            <a:fillRect/>
          </a:stretch>
        </p:blipFill>
        <p:spPr>
          <a:xfrm>
            <a:off x="5662725" y="2049149"/>
            <a:ext cx="5392149" cy="33837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78"/>
                                        </p:tgtEl>
                                        <p:attrNameLst>
                                          <p:attrName>style.visibility</p:attrName>
                                        </p:attrNameLst>
                                      </p:cBhvr>
                                      <p:to>
                                        <p:strVal val="visible"/>
                                      </p:to>
                                    </p:set>
                                    <p:animEffect transition="in" filter="fade">
                                      <p:cBhvr>
                                        <p:cTn id="7" dur="500"/>
                                        <p:tgtEl>
                                          <p:spTgt spid="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Shape 183"/>
          <p:cNvSpPr txBox="1">
            <a:spLocks noGrp="1"/>
          </p:cNvSpPr>
          <p:nvPr>
            <p:ph type="title"/>
          </p:nvPr>
        </p:nvSpPr>
        <p:spPr>
          <a:xfrm>
            <a:off x="1451579" y="804518"/>
            <a:ext cx="9603300" cy="1049100"/>
          </a:xfrm>
          <a:prstGeom prst="rect">
            <a:avLst/>
          </a:prstGeom>
        </p:spPr>
        <p:txBody>
          <a:bodyPr lIns="91425" tIns="91425" rIns="91425" bIns="91425" anchor="t" anchorCtr="0">
            <a:noAutofit/>
          </a:bodyPr>
          <a:lstStyle/>
          <a:p>
            <a:pPr lvl="0">
              <a:spcBef>
                <a:spcPts val="0"/>
              </a:spcBef>
              <a:buNone/>
            </a:pPr>
            <a:r>
              <a:rPr lang="fr-FR"/>
              <a:t>Conclusion</a:t>
            </a:r>
          </a:p>
        </p:txBody>
      </p:sp>
      <p:sp>
        <p:nvSpPr>
          <p:cNvPr id="184" name="Shape 184"/>
          <p:cNvSpPr txBox="1">
            <a:spLocks noGrp="1"/>
          </p:cNvSpPr>
          <p:nvPr>
            <p:ph type="body" idx="1"/>
          </p:nvPr>
        </p:nvSpPr>
        <p:spPr>
          <a:xfrm>
            <a:off x="1451579" y="2015732"/>
            <a:ext cx="9603300" cy="3450600"/>
          </a:xfrm>
          <a:prstGeom prst="rect">
            <a:avLst/>
          </a:prstGeom>
        </p:spPr>
        <p:txBody>
          <a:bodyPr lIns="91425" tIns="91425" rIns="91425" bIns="91425" anchor="t" anchorCtr="0">
            <a:noAutofit/>
          </a:bodyPr>
          <a:lstStyle/>
          <a:p>
            <a:pPr lvl="0">
              <a:spcBef>
                <a:spcPts val="0"/>
              </a:spcBef>
              <a:buNone/>
            </a:pPr>
            <a:r>
              <a:rPr lang="fr-FR"/>
              <a:t>Le maquettage permet de : </a:t>
            </a:r>
          </a:p>
          <a:p>
            <a:pPr marL="685800" lvl="0" indent="-101600">
              <a:spcBef>
                <a:spcPts val="0"/>
              </a:spcBef>
              <a:buNone/>
            </a:pPr>
            <a:r>
              <a:rPr lang="fr-FR"/>
              <a:t>• Réfléchir à l’organisation globale d’un projet  </a:t>
            </a:r>
          </a:p>
          <a:p>
            <a:pPr marL="685800" lvl="0" indent="-101600">
              <a:spcBef>
                <a:spcPts val="0"/>
              </a:spcBef>
              <a:buNone/>
            </a:pPr>
            <a:r>
              <a:rPr lang="fr-FR"/>
              <a:t>• Définir les fonctionnalités du projet</a:t>
            </a:r>
          </a:p>
          <a:p>
            <a:pPr marL="685800" lvl="0" indent="-101600" rtl="0">
              <a:spcBef>
                <a:spcPts val="0"/>
              </a:spcBef>
              <a:buNone/>
            </a:pPr>
            <a:r>
              <a:rPr lang="fr-FR"/>
              <a:t>• Poser le tout sur un support visuel  </a:t>
            </a:r>
          </a:p>
          <a:p>
            <a:pPr marL="0" lvl="0" indent="0">
              <a:spcBef>
                <a:spcPts val="0"/>
              </a:spcBef>
              <a:buNone/>
            </a:pPr>
            <a:r>
              <a:rPr lang="fr-FR"/>
              <a:t>Le maquettage en fil de fer (wireframe) est obligatoire pour élaborer rapidement et concrètement l’agencement de l’information et les fonctionnalités d’une future interface.</a:t>
            </a:r>
          </a:p>
        </p:txBody>
      </p:sp>
      <p:sp>
        <p:nvSpPr>
          <p:cNvPr id="185" name="Shape 185"/>
          <p:cNvSpPr txBox="1">
            <a:spLocks noGrp="1"/>
          </p:cNvSpPr>
          <p:nvPr>
            <p:ph type="sldNum" idx="12"/>
          </p:nvPr>
        </p:nvSpPr>
        <p:spPr>
          <a:xfrm>
            <a:off x="11054885" y="6130147"/>
            <a:ext cx="810900" cy="503699"/>
          </a:xfrm>
          <a:prstGeom prst="rect">
            <a:avLst/>
          </a:prstGeom>
        </p:spPr>
        <p:txBody>
          <a:bodyPr lIns="91425" tIns="45700" rIns="91425" bIns="45700" anchor="t" anchorCtr="0">
            <a:noAutofit/>
          </a:bodyPr>
          <a:lstStyle/>
          <a:p>
            <a:pPr lvl="0">
              <a:spcBef>
                <a:spcPts val="0"/>
              </a:spcBef>
              <a:buClr>
                <a:srgbClr val="000000"/>
              </a:buClr>
              <a:buSzPct val="25000"/>
              <a:buFont typeface="Arial"/>
              <a:buNone/>
            </a:pPr>
            <a:fld id="{00000000-1234-1234-1234-123412341234}" type="slidenum">
              <a:rPr lang="fr-FR">
                <a:solidFill>
                  <a:srgbClr val="000000"/>
                </a:solidFill>
              </a:rPr>
              <a:t>11</a:t>
            </a:fld>
            <a:endParaRPr lang="fr-FR">
              <a:solidFill>
                <a:srgbClr val="000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Shape 190"/>
          <p:cNvSpPr txBox="1">
            <a:spLocks noGrp="1"/>
          </p:cNvSpPr>
          <p:nvPr>
            <p:ph type="title"/>
          </p:nvPr>
        </p:nvSpPr>
        <p:spPr>
          <a:xfrm>
            <a:off x="1451579" y="804518"/>
            <a:ext cx="9603300" cy="1049100"/>
          </a:xfrm>
          <a:prstGeom prst="rect">
            <a:avLst/>
          </a:prstGeom>
        </p:spPr>
        <p:txBody>
          <a:bodyPr lIns="91425" tIns="91425" rIns="91425" bIns="91425" anchor="t" anchorCtr="0">
            <a:noAutofit/>
          </a:bodyPr>
          <a:lstStyle/>
          <a:p>
            <a:pPr lvl="0">
              <a:spcBef>
                <a:spcPts val="0"/>
              </a:spcBef>
              <a:buNone/>
            </a:pPr>
            <a:endParaRPr/>
          </a:p>
        </p:txBody>
      </p:sp>
      <p:sp>
        <p:nvSpPr>
          <p:cNvPr id="191" name="Shape 191"/>
          <p:cNvSpPr txBox="1">
            <a:spLocks noGrp="1"/>
          </p:cNvSpPr>
          <p:nvPr>
            <p:ph type="body" idx="1"/>
          </p:nvPr>
        </p:nvSpPr>
        <p:spPr>
          <a:xfrm>
            <a:off x="1451579" y="2015732"/>
            <a:ext cx="9603300" cy="3450600"/>
          </a:xfrm>
          <a:prstGeom prst="rect">
            <a:avLst/>
          </a:prstGeom>
        </p:spPr>
        <p:txBody>
          <a:bodyPr lIns="91425" tIns="91425" rIns="91425" bIns="91425" anchor="t" anchorCtr="0">
            <a:noAutofit/>
          </a:bodyPr>
          <a:lstStyle/>
          <a:p>
            <a:pPr lvl="0">
              <a:spcBef>
                <a:spcPts val="0"/>
              </a:spcBef>
              <a:buNone/>
            </a:pPr>
            <a:endParaRPr/>
          </a:p>
        </p:txBody>
      </p:sp>
      <p:pic>
        <p:nvPicPr>
          <p:cNvPr id="192" name="Shape 192" descr="http://img09.deviantart.net/0248/i/2013/295/d/8/that_s_all_folks__by_surrimugge-d6rfav1.png"/>
          <p:cNvPicPr preferRelativeResize="0"/>
          <p:nvPr/>
        </p:nvPicPr>
        <p:blipFill>
          <a:blip r:embed="rId3">
            <a:alphaModFix/>
          </a:blip>
          <a:stretch>
            <a:fillRect/>
          </a:stretch>
        </p:blipFill>
        <p:spPr>
          <a:xfrm>
            <a:off x="0" y="0"/>
            <a:ext cx="12192000" cy="6172200"/>
          </a:xfrm>
          <a:prstGeom prst="rect">
            <a:avLst/>
          </a:prstGeom>
          <a:noFill/>
          <a:ln>
            <a:noFill/>
          </a:ln>
        </p:spPr>
      </p:pic>
      <p:pic>
        <p:nvPicPr>
          <p:cNvPr id="193" name="Shape 193"/>
          <p:cNvPicPr preferRelativeResize="0"/>
          <p:nvPr/>
        </p:nvPicPr>
        <p:blipFill>
          <a:blip r:embed="rId4">
            <a:alphaModFix/>
          </a:blip>
          <a:stretch>
            <a:fillRect/>
          </a:stretch>
        </p:blipFill>
        <p:spPr>
          <a:xfrm>
            <a:off x="4020149" y="3844400"/>
            <a:ext cx="4466151" cy="3013600"/>
          </a:xfrm>
          <a:prstGeom prst="rect">
            <a:avLst/>
          </a:prstGeom>
          <a:noFill/>
          <a:ln>
            <a:noFill/>
          </a:ln>
        </p:spPr>
      </p:pic>
      <p:sp>
        <p:nvSpPr>
          <p:cNvPr id="194" name="Shape 194"/>
          <p:cNvSpPr txBox="1"/>
          <p:nvPr/>
        </p:nvSpPr>
        <p:spPr>
          <a:xfrm>
            <a:off x="3995200" y="514025"/>
            <a:ext cx="3066300" cy="290400"/>
          </a:xfrm>
          <a:prstGeom prst="rect">
            <a:avLst/>
          </a:prstGeom>
          <a:noFill/>
          <a:ln>
            <a:noFill/>
          </a:ln>
        </p:spPr>
        <p:txBody>
          <a:bodyPr lIns="91425" tIns="91425" rIns="91425" bIns="91425" anchor="t" anchorCtr="0">
            <a:noAutofit/>
          </a:bodyPr>
          <a:lstStyle/>
          <a:p>
            <a:pPr lvl="0">
              <a:spcBef>
                <a:spcPts val="0"/>
              </a:spcBef>
              <a:buNone/>
            </a:pPr>
            <a:endParaRPr/>
          </a:p>
        </p:txBody>
      </p:sp>
      <p:sp>
        <p:nvSpPr>
          <p:cNvPr id="195" name="Shape 195"/>
          <p:cNvSpPr txBox="1"/>
          <p:nvPr/>
        </p:nvSpPr>
        <p:spPr>
          <a:xfrm>
            <a:off x="3112350" y="1074025"/>
            <a:ext cx="5967300" cy="941700"/>
          </a:xfrm>
          <a:prstGeom prst="rect">
            <a:avLst/>
          </a:prstGeom>
          <a:noFill/>
          <a:ln>
            <a:noFill/>
          </a:ln>
        </p:spPr>
        <p:txBody>
          <a:bodyPr lIns="91425" tIns="91425" rIns="91425" bIns="91425" anchor="t" anchorCtr="0">
            <a:noAutofit/>
          </a:bodyPr>
          <a:lstStyle/>
          <a:p>
            <a:pPr lvl="0" algn="ctr">
              <a:lnSpc>
                <a:spcPct val="100000"/>
              </a:lnSpc>
              <a:spcBef>
                <a:spcPts val="0"/>
              </a:spcBef>
              <a:buNone/>
            </a:pPr>
            <a:r>
              <a:rPr lang="fr-FR" sz="6000" i="1">
                <a:solidFill>
                  <a:srgbClr val="FFFFFF"/>
                </a:solidFill>
                <a:latin typeface="Lily Script One"/>
                <a:ea typeface="Lily Script One"/>
                <a:cs typeface="Lily Script One"/>
                <a:sym typeface="Lily Script One"/>
              </a:rPr>
              <a:t>Des questions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2"/>
                                        </p:tgtEl>
                                        <p:attrNameLst>
                                          <p:attrName>style.visibility</p:attrName>
                                        </p:attrNameLst>
                                      </p:cBhvr>
                                      <p:to>
                                        <p:strVal val="visible"/>
                                      </p:to>
                                    </p:set>
                                    <p:animEffect transition="in" filter="fade">
                                      <p:cBhvr>
                                        <p:cTn id="7" dur="1000"/>
                                        <p:tgtEl>
                                          <p:spTgt spid="192"/>
                                        </p:tgtEl>
                                      </p:cBhvr>
                                    </p:animEffect>
                                  </p:childTnLst>
                                </p:cTn>
                              </p:par>
                              <p:par>
                                <p:cTn id="8" presetID="10" presetClass="entr" presetSubtype="0" fill="hold" nodeType="withEffect">
                                  <p:stCondLst>
                                    <p:cond delay="0"/>
                                  </p:stCondLst>
                                  <p:childTnLst>
                                    <p:set>
                                      <p:cBhvr>
                                        <p:cTn id="9" dur="1" fill="hold">
                                          <p:stCondLst>
                                            <p:cond delay="0"/>
                                          </p:stCondLst>
                                        </p:cTn>
                                        <p:tgtEl>
                                          <p:spTgt spid="193"/>
                                        </p:tgtEl>
                                        <p:attrNameLst>
                                          <p:attrName>style.visibility</p:attrName>
                                        </p:attrNameLst>
                                      </p:cBhvr>
                                      <p:to>
                                        <p:strVal val="visible"/>
                                      </p:to>
                                    </p:set>
                                    <p:animEffect transition="in" filter="fade">
                                      <p:cBhvr>
                                        <p:cTn id="10" dur="1000"/>
                                        <p:tgtEl>
                                          <p:spTgt spid="193"/>
                                        </p:tgtEl>
                                      </p:cBhvr>
                                    </p:animEffect>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195"/>
                                        </p:tgtEl>
                                        <p:attrNameLst>
                                          <p:attrName>style.visibility</p:attrName>
                                        </p:attrNameLst>
                                      </p:cBhvr>
                                      <p:to>
                                        <p:strVal val="visible"/>
                                      </p:to>
                                    </p:set>
                                    <p:animEffect transition="in" filter="fade">
                                      <p:cBhvr>
                                        <p:cTn id="14" dur="20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Shape 107"/>
          <p:cNvSpPr txBox="1">
            <a:spLocks noGrp="1"/>
          </p:cNvSpPr>
          <p:nvPr>
            <p:ph type="title"/>
          </p:nvPr>
        </p:nvSpPr>
        <p:spPr>
          <a:xfrm>
            <a:off x="1451579" y="804518"/>
            <a:ext cx="9603275" cy="1049235"/>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Clr>
                <a:schemeClr val="dk1"/>
              </a:buClr>
              <a:buSzPct val="25000"/>
              <a:buFont typeface="Cabin"/>
              <a:buNone/>
            </a:pPr>
            <a:r>
              <a:rPr lang="fr-FR" sz="3200" b="0" i="0" u="none" strike="noStrike" cap="none">
                <a:solidFill>
                  <a:schemeClr val="dk1"/>
                </a:solidFill>
                <a:latin typeface="Cabin"/>
                <a:ea typeface="Cabin"/>
                <a:cs typeface="Cabin"/>
                <a:sym typeface="Cabin"/>
              </a:rPr>
              <a:t>SOMMAIRE</a:t>
            </a:r>
          </a:p>
        </p:txBody>
      </p:sp>
      <p:sp>
        <p:nvSpPr>
          <p:cNvPr id="108" name="Shape 108"/>
          <p:cNvSpPr txBox="1">
            <a:spLocks noGrp="1"/>
          </p:cNvSpPr>
          <p:nvPr>
            <p:ph type="body" idx="1"/>
          </p:nvPr>
        </p:nvSpPr>
        <p:spPr>
          <a:xfrm>
            <a:off x="1451579" y="2015732"/>
            <a:ext cx="9603300" cy="3450600"/>
          </a:xfrm>
          <a:prstGeom prst="rect">
            <a:avLst/>
          </a:prstGeom>
          <a:noFill/>
          <a:ln>
            <a:noFill/>
          </a:ln>
        </p:spPr>
        <p:txBody>
          <a:bodyPr lIns="91425" tIns="45700" rIns="91425" bIns="45700" anchor="ctr" anchorCtr="0">
            <a:noAutofit/>
          </a:bodyPr>
          <a:lstStyle/>
          <a:p>
            <a:pPr marL="0" marR="0" lvl="0" indent="0" algn="ctr" rtl="0">
              <a:lnSpc>
                <a:spcPct val="120000"/>
              </a:lnSpc>
              <a:spcBef>
                <a:spcPts val="0"/>
              </a:spcBef>
              <a:spcAft>
                <a:spcPts val="0"/>
              </a:spcAft>
              <a:buClr>
                <a:schemeClr val="accent1"/>
              </a:buClr>
              <a:buSzPct val="25000"/>
              <a:buFont typeface="Arial"/>
              <a:buNone/>
            </a:pPr>
            <a:r>
              <a:rPr lang="fr-FR" sz="2000" b="0" i="0" u="none" strike="noStrike" cap="none" dirty="0">
                <a:solidFill>
                  <a:schemeClr val="dk1"/>
                </a:solidFill>
                <a:latin typeface="Cabin"/>
                <a:ea typeface="Cabin"/>
                <a:cs typeface="Cabin"/>
                <a:sym typeface="Cabin"/>
              </a:rPr>
              <a:t>Introduction et définition</a:t>
            </a:r>
          </a:p>
          <a:p>
            <a:pPr marL="0" marR="0" lvl="0" indent="0" algn="ctr" rtl="0">
              <a:lnSpc>
                <a:spcPct val="120000"/>
              </a:lnSpc>
              <a:spcBef>
                <a:spcPts val="1000"/>
              </a:spcBef>
              <a:spcAft>
                <a:spcPts val="0"/>
              </a:spcAft>
              <a:buClr>
                <a:schemeClr val="accent1"/>
              </a:buClr>
              <a:buSzPct val="25000"/>
              <a:buFont typeface="Arial"/>
              <a:buNone/>
            </a:pPr>
            <a:r>
              <a:rPr lang="fr-FR" dirty="0"/>
              <a:t>Classification des maquettes</a:t>
            </a:r>
          </a:p>
          <a:p>
            <a:pPr marL="0" marR="0" lvl="0" indent="0" algn="ctr" rtl="0">
              <a:lnSpc>
                <a:spcPct val="120000"/>
              </a:lnSpc>
              <a:spcBef>
                <a:spcPts val="1000"/>
              </a:spcBef>
              <a:spcAft>
                <a:spcPts val="0"/>
              </a:spcAft>
              <a:buClr>
                <a:schemeClr val="accent1"/>
              </a:buClr>
              <a:buSzPct val="25000"/>
              <a:buFont typeface="Arial"/>
              <a:buNone/>
            </a:pPr>
            <a:r>
              <a:rPr lang="fr-FR" sz="2000" b="0" i="0" u="none" strike="noStrike" cap="none" dirty="0">
                <a:solidFill>
                  <a:schemeClr val="dk1"/>
                </a:solidFill>
                <a:latin typeface="Cabin"/>
                <a:ea typeface="Cabin"/>
                <a:cs typeface="Cabin"/>
                <a:sym typeface="Cabin"/>
              </a:rPr>
              <a:t>Logiciels</a:t>
            </a:r>
          </a:p>
          <a:p>
            <a:pPr marL="0" marR="0" lvl="0" indent="0" algn="ctr" rtl="0">
              <a:lnSpc>
                <a:spcPct val="120000"/>
              </a:lnSpc>
              <a:spcBef>
                <a:spcPts val="1000"/>
              </a:spcBef>
              <a:spcAft>
                <a:spcPts val="0"/>
              </a:spcAft>
              <a:buClr>
                <a:schemeClr val="accent1"/>
              </a:buClr>
              <a:buSzPct val="25000"/>
              <a:buFont typeface="Arial"/>
              <a:buNone/>
            </a:pPr>
            <a:r>
              <a:rPr lang="fr-FR" dirty="0"/>
              <a:t>Conclusion</a:t>
            </a:r>
          </a:p>
          <a:p>
            <a:pPr marL="0" marR="0" lvl="0" indent="0" algn="ctr" rtl="0">
              <a:lnSpc>
                <a:spcPct val="120000"/>
              </a:lnSpc>
              <a:spcBef>
                <a:spcPts val="1000"/>
              </a:spcBef>
              <a:spcAft>
                <a:spcPts val="0"/>
              </a:spcAft>
              <a:buClr>
                <a:schemeClr val="accent1"/>
              </a:buClr>
              <a:buSzPct val="25000"/>
              <a:buFont typeface="Arial"/>
              <a:buNone/>
            </a:pPr>
            <a:r>
              <a:rPr lang="fr-FR" dirty="0"/>
              <a:t>Questions</a:t>
            </a:r>
          </a:p>
          <a:p>
            <a:pPr marL="228600" marR="0" lvl="0" indent="-228600" algn="ctr" rtl="0">
              <a:lnSpc>
                <a:spcPct val="120000"/>
              </a:lnSpc>
              <a:spcBef>
                <a:spcPts val="1000"/>
              </a:spcBef>
              <a:buClr>
                <a:schemeClr val="accent1"/>
              </a:buClr>
              <a:buSzPct val="100000"/>
              <a:buFont typeface="Arial"/>
              <a:buNone/>
            </a:pPr>
            <a:endParaRPr sz="2000" b="0" i="0" u="none" strike="noStrike" cap="none" dirty="0">
              <a:solidFill>
                <a:schemeClr val="dk1"/>
              </a:solidFill>
              <a:latin typeface="Cabin"/>
              <a:ea typeface="Cabin"/>
              <a:cs typeface="Cabin"/>
              <a:sym typeface="Cabin"/>
            </a:endParaRPr>
          </a:p>
        </p:txBody>
      </p:sp>
      <p:sp>
        <p:nvSpPr>
          <p:cNvPr id="109" name="Shape 109"/>
          <p:cNvSpPr txBox="1">
            <a:spLocks noGrp="1"/>
          </p:cNvSpPr>
          <p:nvPr>
            <p:ph type="sldNum" idx="12"/>
          </p:nvPr>
        </p:nvSpPr>
        <p:spPr>
          <a:xfrm>
            <a:off x="11054860" y="6143097"/>
            <a:ext cx="810900" cy="503699"/>
          </a:xfrm>
          <a:prstGeom prst="rect">
            <a:avLst/>
          </a:prstGeom>
        </p:spPr>
        <p:txBody>
          <a:bodyPr lIns="91425" tIns="45700" rIns="91425" bIns="45700" anchor="t" anchorCtr="0">
            <a:noAutofit/>
          </a:bodyPr>
          <a:lstStyle/>
          <a:p>
            <a:pPr lvl="0">
              <a:spcBef>
                <a:spcPts val="0"/>
              </a:spcBef>
              <a:buClr>
                <a:srgbClr val="000000"/>
              </a:buClr>
              <a:buSzPct val="25000"/>
              <a:buFont typeface="Arial"/>
              <a:buNone/>
            </a:pPr>
            <a:r>
              <a:rPr lang="fr-FR">
                <a:solidFill>
                  <a:srgbClr val="000000"/>
                </a:solidFill>
              </a:rPr>
              <a:t>2</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Shape 114"/>
          <p:cNvSpPr txBox="1">
            <a:spLocks noGrp="1"/>
          </p:cNvSpPr>
          <p:nvPr>
            <p:ph type="title"/>
          </p:nvPr>
        </p:nvSpPr>
        <p:spPr>
          <a:xfrm>
            <a:off x="1451579" y="804518"/>
            <a:ext cx="9603275" cy="1049235"/>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Clr>
                <a:schemeClr val="dk1"/>
              </a:buClr>
              <a:buSzPct val="25000"/>
              <a:buFont typeface="Cabin"/>
              <a:buNone/>
            </a:pPr>
            <a:r>
              <a:rPr lang="fr-FR" sz="3200" b="0" i="0" u="none" strike="noStrike" cap="none">
                <a:solidFill>
                  <a:schemeClr val="dk1"/>
                </a:solidFill>
              </a:rPr>
              <a:t>I</a:t>
            </a:r>
            <a:r>
              <a:rPr lang="fr-FR" sz="3200" b="0" i="0" u="none" strike="noStrike" cap="none">
                <a:solidFill>
                  <a:schemeClr val="dk1"/>
                </a:solidFill>
                <a:latin typeface="Cabin"/>
                <a:ea typeface="Cabin"/>
                <a:cs typeface="Cabin"/>
                <a:sym typeface="Cabin"/>
              </a:rPr>
              <a:t>NTRODUCTION ET DÉFINITION</a:t>
            </a:r>
          </a:p>
        </p:txBody>
      </p:sp>
      <p:sp>
        <p:nvSpPr>
          <p:cNvPr id="115" name="Shape 115"/>
          <p:cNvSpPr txBox="1">
            <a:spLocks noGrp="1"/>
          </p:cNvSpPr>
          <p:nvPr>
            <p:ph type="body" idx="1"/>
          </p:nvPr>
        </p:nvSpPr>
        <p:spPr>
          <a:xfrm>
            <a:off x="1451579" y="2015732"/>
            <a:ext cx="9603275" cy="3450612"/>
          </a:xfrm>
          <a:prstGeom prst="rect">
            <a:avLst/>
          </a:prstGeom>
          <a:noFill/>
          <a:ln>
            <a:noFill/>
          </a:ln>
        </p:spPr>
        <p:txBody>
          <a:bodyPr lIns="91425" tIns="45700" rIns="91425" bIns="45700" anchor="t" anchorCtr="0">
            <a:noAutofit/>
          </a:bodyPr>
          <a:lstStyle/>
          <a:p>
            <a:pPr marL="0" marR="0" lvl="0" indent="0" algn="ctr" rtl="0">
              <a:lnSpc>
                <a:spcPct val="120000"/>
              </a:lnSpc>
              <a:spcBef>
                <a:spcPts val="0"/>
              </a:spcBef>
              <a:buClr>
                <a:schemeClr val="accent1"/>
              </a:buClr>
              <a:buSzPct val="25000"/>
              <a:buFont typeface="Arial"/>
              <a:buNone/>
            </a:pPr>
            <a:r>
              <a:rPr lang="fr-FR" sz="2000" b="0" i="1" u="none" strike="noStrike" cap="none">
                <a:solidFill>
                  <a:schemeClr val="dk1"/>
                </a:solidFill>
                <a:latin typeface="Cabin"/>
                <a:ea typeface="Cabin"/>
                <a:cs typeface="Cabin"/>
                <a:sym typeface="Cabin"/>
              </a:rPr>
              <a:t>« Le maquettage ou prototypage consiste à simuler l’interface d’un produit, de façon complète ou partielle, afin d’obtenir des informations sur l’interaction des utilisateurs avec le futur produit. »</a:t>
            </a:r>
          </a:p>
        </p:txBody>
      </p:sp>
      <p:pic>
        <p:nvPicPr>
          <p:cNvPr id="116" name="Shape 116"/>
          <p:cNvPicPr preferRelativeResize="0"/>
          <p:nvPr/>
        </p:nvPicPr>
        <p:blipFill rotWithShape="1">
          <a:blip r:embed="rId3">
            <a:alphaModFix/>
          </a:blip>
          <a:srcRect/>
          <a:stretch/>
        </p:blipFill>
        <p:spPr>
          <a:xfrm>
            <a:off x="1451579" y="3146392"/>
            <a:ext cx="4436400" cy="2533799"/>
          </a:xfrm>
          <a:prstGeom prst="roundRect">
            <a:avLst>
              <a:gd name="adj" fmla="val 16667"/>
            </a:avLst>
          </a:prstGeom>
          <a:noFill/>
          <a:ln>
            <a:noFill/>
          </a:ln>
          <a:effectLst>
            <a:outerShdw blurRad="152400" dist="12000" dir="900000" sy="98000" kx="110000" ky="110000" algn="tl" rotWithShape="0">
              <a:srgbClr val="000000">
                <a:alpha val="29803"/>
              </a:srgbClr>
            </a:outerShdw>
          </a:effectLst>
        </p:spPr>
      </p:pic>
      <p:pic>
        <p:nvPicPr>
          <p:cNvPr id="117" name="Shape 117"/>
          <p:cNvPicPr preferRelativeResize="0"/>
          <p:nvPr/>
        </p:nvPicPr>
        <p:blipFill rotWithShape="1">
          <a:blip r:embed="rId4">
            <a:alphaModFix/>
          </a:blip>
          <a:srcRect/>
          <a:stretch/>
        </p:blipFill>
        <p:spPr>
          <a:xfrm>
            <a:off x="6201392" y="3145036"/>
            <a:ext cx="4717200" cy="2536500"/>
          </a:xfrm>
          <a:prstGeom prst="roundRect">
            <a:avLst>
              <a:gd name="adj" fmla="val 16667"/>
            </a:avLst>
          </a:prstGeom>
          <a:noFill/>
          <a:ln>
            <a:noFill/>
          </a:ln>
          <a:effectLst>
            <a:outerShdw blurRad="152400" dist="12000" dir="900000" sy="98000" kx="109970" ky="109970" algn="tl" rotWithShape="0">
              <a:srgbClr val="000000">
                <a:alpha val="29800"/>
              </a:srgbClr>
            </a:outerShdw>
          </a:effectLst>
        </p:spPr>
      </p:pic>
      <p:sp>
        <p:nvSpPr>
          <p:cNvPr id="118" name="Shape 118"/>
          <p:cNvSpPr txBox="1">
            <a:spLocks noGrp="1"/>
          </p:cNvSpPr>
          <p:nvPr>
            <p:ph type="sldNum" idx="12"/>
          </p:nvPr>
        </p:nvSpPr>
        <p:spPr>
          <a:xfrm>
            <a:off x="11054860" y="6143097"/>
            <a:ext cx="810900" cy="503699"/>
          </a:xfrm>
          <a:prstGeom prst="rect">
            <a:avLst/>
          </a:prstGeom>
        </p:spPr>
        <p:txBody>
          <a:bodyPr lIns="91425" tIns="45700" rIns="91425" bIns="45700" anchor="t" anchorCtr="0">
            <a:noAutofit/>
          </a:bodyPr>
          <a:lstStyle/>
          <a:p>
            <a:pPr lvl="0">
              <a:spcBef>
                <a:spcPts val="0"/>
              </a:spcBef>
              <a:buClr>
                <a:srgbClr val="000000"/>
              </a:buClr>
              <a:buSzPct val="25000"/>
              <a:buFont typeface="Arial"/>
              <a:buNone/>
            </a:pPr>
            <a:fld id="{00000000-1234-1234-1234-123412341234}" type="slidenum">
              <a:rPr lang="fr-FR">
                <a:solidFill>
                  <a:srgbClr val="000000"/>
                </a:solidFill>
              </a:rPr>
              <a:t>3</a:t>
            </a:fld>
            <a:endParaRPr lang="fr-FR">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6"/>
                                        </p:tgtEl>
                                        <p:attrNameLst>
                                          <p:attrName>style.visibility</p:attrName>
                                        </p:attrNameLst>
                                      </p:cBhvr>
                                      <p:to>
                                        <p:strVal val="visible"/>
                                      </p:to>
                                    </p:set>
                                    <p:animEffect transition="in" filter="fade">
                                      <p:cBhvr>
                                        <p:cTn id="7" dur="500"/>
                                        <p:tgtEl>
                                          <p:spTgt spid="116"/>
                                        </p:tgtEl>
                                      </p:cBhvr>
                                    </p:animEffect>
                                  </p:childTnLst>
                                </p:cTn>
                              </p:par>
                              <p:par>
                                <p:cTn id="8" presetID="10" presetClass="entr" presetSubtype="0" fill="hold" nodeType="withEffect">
                                  <p:stCondLst>
                                    <p:cond delay="0"/>
                                  </p:stCondLst>
                                  <p:childTnLst>
                                    <p:set>
                                      <p:cBhvr>
                                        <p:cTn id="9" dur="1" fill="hold">
                                          <p:stCondLst>
                                            <p:cond delay="0"/>
                                          </p:stCondLst>
                                        </p:cTn>
                                        <p:tgtEl>
                                          <p:spTgt spid="117"/>
                                        </p:tgtEl>
                                        <p:attrNameLst>
                                          <p:attrName>style.visibility</p:attrName>
                                        </p:attrNameLst>
                                      </p:cBhvr>
                                      <p:to>
                                        <p:strVal val="visible"/>
                                      </p:to>
                                    </p:set>
                                    <p:animEffect transition="in" filter="fade">
                                      <p:cBhvr>
                                        <p:cTn id="10"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Shape 123"/>
          <p:cNvSpPr txBox="1">
            <a:spLocks noGrp="1"/>
          </p:cNvSpPr>
          <p:nvPr>
            <p:ph type="title"/>
          </p:nvPr>
        </p:nvSpPr>
        <p:spPr>
          <a:xfrm>
            <a:off x="1451579" y="804518"/>
            <a:ext cx="9603300" cy="1049100"/>
          </a:xfrm>
          <a:prstGeom prst="rect">
            <a:avLst/>
          </a:prstGeom>
        </p:spPr>
        <p:txBody>
          <a:bodyPr lIns="91425" tIns="91425" rIns="91425" bIns="91425" anchor="t" anchorCtr="0">
            <a:noAutofit/>
          </a:bodyPr>
          <a:lstStyle/>
          <a:p>
            <a:pPr lvl="0">
              <a:spcBef>
                <a:spcPts val="0"/>
              </a:spcBef>
              <a:buNone/>
            </a:pPr>
            <a:r>
              <a:rPr lang="fr-FR"/>
              <a:t>CLASSIFICATION DES MAQUETTES</a:t>
            </a:r>
          </a:p>
        </p:txBody>
      </p:sp>
      <p:sp>
        <p:nvSpPr>
          <p:cNvPr id="124" name="Shape 124"/>
          <p:cNvSpPr txBox="1">
            <a:spLocks noGrp="1"/>
          </p:cNvSpPr>
          <p:nvPr>
            <p:ph type="body" idx="1"/>
          </p:nvPr>
        </p:nvSpPr>
        <p:spPr>
          <a:xfrm>
            <a:off x="1451579" y="2015732"/>
            <a:ext cx="9603300" cy="3450600"/>
          </a:xfrm>
          <a:prstGeom prst="rect">
            <a:avLst/>
          </a:prstGeom>
        </p:spPr>
        <p:txBody>
          <a:bodyPr lIns="91425" tIns="91425" rIns="91425" bIns="91425" anchor="ctr" anchorCtr="0">
            <a:noAutofit/>
          </a:bodyPr>
          <a:lstStyle/>
          <a:p>
            <a:pPr lvl="0" algn="ctr" rtl="0">
              <a:spcBef>
                <a:spcPts val="0"/>
              </a:spcBef>
              <a:buNone/>
            </a:pPr>
            <a:r>
              <a:rPr lang="fr-FR"/>
              <a:t>Il existe différents types de maquettes qui sont regroupés via 4 critères :</a:t>
            </a:r>
          </a:p>
          <a:p>
            <a:pPr marL="457200" lvl="0" indent="-228600" algn="ctr" rtl="0">
              <a:spcBef>
                <a:spcPts val="0"/>
              </a:spcBef>
            </a:pPr>
            <a:r>
              <a:rPr lang="fr-FR"/>
              <a:t>La pérennité</a:t>
            </a:r>
          </a:p>
          <a:p>
            <a:pPr marL="457200" lvl="0" indent="-228600" algn="ctr" rtl="0">
              <a:spcBef>
                <a:spcPts val="0"/>
              </a:spcBef>
            </a:pPr>
            <a:r>
              <a:rPr lang="fr-FR"/>
              <a:t>L'interactivité</a:t>
            </a:r>
          </a:p>
          <a:p>
            <a:pPr marL="457200" lvl="0" indent="-228600" algn="ctr" rtl="0">
              <a:spcBef>
                <a:spcPts val="0"/>
              </a:spcBef>
            </a:pPr>
            <a:r>
              <a:rPr lang="fr-FR"/>
              <a:t>Le support</a:t>
            </a:r>
          </a:p>
          <a:p>
            <a:pPr marL="457200" lvl="0" indent="-228600" algn="ctr">
              <a:spcBef>
                <a:spcPts val="0"/>
              </a:spcBef>
            </a:pPr>
            <a:r>
              <a:rPr lang="fr-FR"/>
              <a:t>Le degré de fidélité</a:t>
            </a:r>
          </a:p>
        </p:txBody>
      </p:sp>
      <p:sp>
        <p:nvSpPr>
          <p:cNvPr id="125" name="Shape 125"/>
          <p:cNvSpPr txBox="1">
            <a:spLocks noGrp="1"/>
          </p:cNvSpPr>
          <p:nvPr>
            <p:ph type="sldNum" idx="12"/>
          </p:nvPr>
        </p:nvSpPr>
        <p:spPr>
          <a:xfrm>
            <a:off x="11054885" y="6143097"/>
            <a:ext cx="810900" cy="503699"/>
          </a:xfrm>
          <a:prstGeom prst="rect">
            <a:avLst/>
          </a:prstGeom>
        </p:spPr>
        <p:txBody>
          <a:bodyPr lIns="91425" tIns="45700" rIns="91425" bIns="45700" anchor="t" anchorCtr="0">
            <a:noAutofit/>
          </a:bodyPr>
          <a:lstStyle/>
          <a:p>
            <a:pPr lvl="0">
              <a:spcBef>
                <a:spcPts val="0"/>
              </a:spcBef>
              <a:buClr>
                <a:srgbClr val="000000"/>
              </a:buClr>
              <a:buSzPct val="25000"/>
              <a:buFont typeface="Arial"/>
              <a:buNone/>
            </a:pPr>
            <a:fld id="{00000000-1234-1234-1234-123412341234}" type="slidenum">
              <a:rPr lang="fr-FR">
                <a:solidFill>
                  <a:srgbClr val="000000"/>
                </a:solidFill>
              </a:rPr>
              <a:t>4</a:t>
            </a:fld>
            <a:endParaRPr lang="fr-FR">
              <a:solidFill>
                <a:srgbClr val="00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Shape 130"/>
          <p:cNvSpPr txBox="1">
            <a:spLocks noGrp="1"/>
          </p:cNvSpPr>
          <p:nvPr>
            <p:ph type="title"/>
          </p:nvPr>
        </p:nvSpPr>
        <p:spPr>
          <a:xfrm>
            <a:off x="1451574" y="804525"/>
            <a:ext cx="9757800" cy="1049100"/>
          </a:xfrm>
          <a:prstGeom prst="rect">
            <a:avLst/>
          </a:prstGeom>
        </p:spPr>
        <p:txBody>
          <a:bodyPr lIns="91425" tIns="91425" rIns="91425" bIns="91425" anchor="t" anchorCtr="0">
            <a:noAutofit/>
          </a:bodyPr>
          <a:lstStyle/>
          <a:p>
            <a:pPr lvl="0">
              <a:spcBef>
                <a:spcPts val="0"/>
              </a:spcBef>
              <a:buNone/>
            </a:pPr>
            <a:r>
              <a:rPr lang="fr-FR"/>
              <a:t>LES DIFFÉRENTS TYPES DE MAQUETTE “PÉRENNITÉ”</a:t>
            </a:r>
          </a:p>
        </p:txBody>
      </p:sp>
      <p:sp>
        <p:nvSpPr>
          <p:cNvPr id="131" name="Shape 131"/>
          <p:cNvSpPr txBox="1">
            <a:spLocks noGrp="1"/>
          </p:cNvSpPr>
          <p:nvPr>
            <p:ph type="body" idx="1"/>
          </p:nvPr>
        </p:nvSpPr>
        <p:spPr>
          <a:xfrm>
            <a:off x="1451579" y="2015732"/>
            <a:ext cx="9603300" cy="3450600"/>
          </a:xfrm>
          <a:prstGeom prst="rect">
            <a:avLst/>
          </a:prstGeom>
        </p:spPr>
        <p:txBody>
          <a:bodyPr lIns="91425" tIns="91425" rIns="91425" bIns="91425" anchor="ctr" anchorCtr="0">
            <a:noAutofit/>
          </a:bodyPr>
          <a:lstStyle/>
          <a:p>
            <a:pPr marL="457200" lvl="0" indent="-381000" algn="ctr" rtl="0">
              <a:spcBef>
                <a:spcPts val="0"/>
              </a:spcBef>
              <a:buSzPct val="100000"/>
            </a:pPr>
            <a:r>
              <a:rPr lang="fr-FR" sz="2400"/>
              <a:t>La maquette “Jetable”</a:t>
            </a:r>
          </a:p>
          <a:p>
            <a:pPr marL="457200" lvl="0" indent="-381000" algn="ctr" rtl="0">
              <a:spcBef>
                <a:spcPts val="0"/>
              </a:spcBef>
              <a:buSzPct val="100000"/>
            </a:pPr>
            <a:r>
              <a:rPr lang="fr-FR" sz="2400"/>
              <a:t>La maquette “Itérative”</a:t>
            </a:r>
          </a:p>
          <a:p>
            <a:pPr marL="457200" lvl="0" indent="-381000" algn="ctr" rtl="0">
              <a:spcBef>
                <a:spcPts val="0"/>
              </a:spcBef>
              <a:buSzPct val="100000"/>
            </a:pPr>
            <a:r>
              <a:rPr lang="fr-FR" sz="2400"/>
              <a:t>La maquette “incrémentale”,</a:t>
            </a:r>
          </a:p>
        </p:txBody>
      </p:sp>
      <p:pic>
        <p:nvPicPr>
          <p:cNvPr id="132" name="Shape 132" descr="Afficher l'image d'origine"/>
          <p:cNvPicPr preferRelativeResize="0"/>
          <p:nvPr/>
        </p:nvPicPr>
        <p:blipFill>
          <a:blip r:embed="rId3">
            <a:alphaModFix/>
          </a:blip>
          <a:stretch>
            <a:fillRect/>
          </a:stretch>
        </p:blipFill>
        <p:spPr>
          <a:xfrm>
            <a:off x="165150" y="2015725"/>
            <a:ext cx="4059075" cy="3729649"/>
          </a:xfrm>
          <a:prstGeom prst="rect">
            <a:avLst/>
          </a:prstGeom>
          <a:noFill/>
          <a:ln>
            <a:noFill/>
          </a:ln>
        </p:spPr>
      </p:pic>
      <p:pic>
        <p:nvPicPr>
          <p:cNvPr id="133" name="Shape 133"/>
          <p:cNvPicPr preferRelativeResize="0"/>
          <p:nvPr/>
        </p:nvPicPr>
        <p:blipFill rotWithShape="1">
          <a:blip r:embed="rId4">
            <a:alphaModFix/>
          </a:blip>
          <a:srcRect l="-755"/>
          <a:stretch/>
        </p:blipFill>
        <p:spPr>
          <a:xfrm>
            <a:off x="153774" y="1955425"/>
            <a:ext cx="4081824" cy="4011474"/>
          </a:xfrm>
          <a:prstGeom prst="rect">
            <a:avLst/>
          </a:prstGeom>
          <a:noFill/>
          <a:ln w="9525" cap="flat" cmpd="sng">
            <a:solidFill>
              <a:schemeClr val="dk2"/>
            </a:solidFill>
            <a:prstDash val="dot"/>
            <a:round/>
            <a:headEnd type="none" w="med" len="med"/>
            <a:tailEnd type="none" w="med" len="med"/>
          </a:ln>
        </p:spPr>
      </p:pic>
      <p:pic>
        <p:nvPicPr>
          <p:cNvPr id="134" name="Shape 134" descr="Afficher l'image d'origine"/>
          <p:cNvPicPr preferRelativeResize="0"/>
          <p:nvPr/>
        </p:nvPicPr>
        <p:blipFill>
          <a:blip r:embed="rId5">
            <a:alphaModFix/>
          </a:blip>
          <a:stretch>
            <a:fillRect/>
          </a:stretch>
        </p:blipFill>
        <p:spPr>
          <a:xfrm>
            <a:off x="2991625" y="4563736"/>
            <a:ext cx="6208748" cy="2345174"/>
          </a:xfrm>
          <a:prstGeom prst="rect">
            <a:avLst/>
          </a:prstGeom>
          <a:noFill/>
          <a:ln>
            <a:noFill/>
          </a:ln>
        </p:spPr>
      </p:pic>
      <p:sp>
        <p:nvSpPr>
          <p:cNvPr id="135" name="Shape 135"/>
          <p:cNvSpPr txBox="1">
            <a:spLocks noGrp="1"/>
          </p:cNvSpPr>
          <p:nvPr>
            <p:ph type="sldNum" idx="12"/>
          </p:nvPr>
        </p:nvSpPr>
        <p:spPr>
          <a:xfrm>
            <a:off x="11054885" y="6143097"/>
            <a:ext cx="810900" cy="503699"/>
          </a:xfrm>
          <a:prstGeom prst="rect">
            <a:avLst/>
          </a:prstGeom>
        </p:spPr>
        <p:txBody>
          <a:bodyPr lIns="91425" tIns="45700" rIns="91425" bIns="45700" anchor="t" anchorCtr="0">
            <a:noAutofit/>
          </a:bodyPr>
          <a:lstStyle/>
          <a:p>
            <a:pPr lvl="0">
              <a:spcBef>
                <a:spcPts val="0"/>
              </a:spcBef>
              <a:buClr>
                <a:srgbClr val="000000"/>
              </a:buClr>
              <a:buSzPct val="25000"/>
              <a:buFont typeface="Arial"/>
              <a:buNone/>
            </a:pPr>
            <a:fld id="{00000000-1234-1234-1234-123412341234}" type="slidenum">
              <a:rPr lang="fr-FR">
                <a:solidFill>
                  <a:srgbClr val="000000"/>
                </a:solidFill>
              </a:rPr>
              <a:t>5</a:t>
            </a:fld>
            <a:endParaRPr lang="fr-FR">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2"/>
                                        </p:tgtEl>
                                        <p:attrNameLst>
                                          <p:attrName>style.visibility</p:attrName>
                                        </p:attrNameLst>
                                      </p:cBhvr>
                                      <p:to>
                                        <p:strVal val="visible"/>
                                      </p:to>
                                    </p:set>
                                    <p:animEffect transition="in" filter="fade">
                                      <p:cBhvr>
                                        <p:cTn id="7" dur="500"/>
                                        <p:tgtEl>
                                          <p:spTgt spid="13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132"/>
                                        </p:tgtEl>
                                      </p:cBhvr>
                                    </p:animEffect>
                                    <p:set>
                                      <p:cBhvr>
                                        <p:cTn id="12" dur="1" fill="hold">
                                          <p:stCondLst>
                                            <p:cond delay="500"/>
                                          </p:stCondLst>
                                        </p:cTn>
                                        <p:tgtEl>
                                          <p:spTgt spid="132"/>
                                        </p:tgtEl>
                                        <p:attrNameLst>
                                          <p:attrName>style.visibility</p:attrName>
                                        </p:attrNameLst>
                                      </p:cBhvr>
                                      <p:to>
                                        <p:strVal val="hidden"/>
                                      </p:to>
                                    </p:set>
                                  </p:childTnLst>
                                </p:cTn>
                              </p:par>
                            </p:childTnLst>
                          </p:cTn>
                        </p:par>
                        <p:par>
                          <p:cTn id="13" fill="hold">
                            <p:stCondLst>
                              <p:cond delay="501"/>
                            </p:stCondLst>
                            <p:childTnLst>
                              <p:par>
                                <p:cTn id="14" presetID="10" presetClass="entr" presetSubtype="0" fill="hold"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fade">
                                      <p:cBhvr>
                                        <p:cTn id="16" dur="500"/>
                                        <p:tgtEl>
                                          <p:spTgt spid="13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nodeType="clickEffect">
                                  <p:stCondLst>
                                    <p:cond delay="0"/>
                                  </p:stCondLst>
                                  <p:childTnLst>
                                    <p:animEffect transition="out" filter="fade">
                                      <p:cBhvr>
                                        <p:cTn id="20" dur="500"/>
                                        <p:tgtEl>
                                          <p:spTgt spid="133"/>
                                        </p:tgtEl>
                                      </p:cBhvr>
                                    </p:animEffect>
                                    <p:set>
                                      <p:cBhvr>
                                        <p:cTn id="21" dur="1" fill="hold">
                                          <p:stCondLst>
                                            <p:cond delay="500"/>
                                          </p:stCondLst>
                                        </p:cTn>
                                        <p:tgtEl>
                                          <p:spTgt spid="133"/>
                                        </p:tgtEl>
                                        <p:attrNameLst>
                                          <p:attrName>style.visibility</p:attrName>
                                        </p:attrNameLst>
                                      </p:cBhvr>
                                      <p:to>
                                        <p:strVal val="hidden"/>
                                      </p:to>
                                    </p:set>
                                  </p:childTnLst>
                                </p:cTn>
                              </p:par>
                            </p:childTnLst>
                          </p:cTn>
                        </p:par>
                        <p:par>
                          <p:cTn id="22" fill="hold">
                            <p:stCondLst>
                              <p:cond delay="501"/>
                            </p:stCondLst>
                            <p:childTnLst>
                              <p:par>
                                <p:cTn id="23" presetID="10" presetClass="entr" presetSubtype="0" fill="hold" nodeType="afterEffect">
                                  <p:stCondLst>
                                    <p:cond delay="0"/>
                                  </p:stCondLst>
                                  <p:childTnLst>
                                    <p:set>
                                      <p:cBhvr>
                                        <p:cTn id="24" dur="1" fill="hold">
                                          <p:stCondLst>
                                            <p:cond delay="0"/>
                                          </p:stCondLst>
                                        </p:cTn>
                                        <p:tgtEl>
                                          <p:spTgt spid="134"/>
                                        </p:tgtEl>
                                        <p:attrNameLst>
                                          <p:attrName>style.visibility</p:attrName>
                                        </p:attrNameLst>
                                      </p:cBhvr>
                                      <p:to>
                                        <p:strVal val="visible"/>
                                      </p:to>
                                    </p:set>
                                    <p:animEffect transition="in" filter="fade">
                                      <p:cBhvr>
                                        <p:cTn id="25" dur="500"/>
                                        <p:tgtEl>
                                          <p:spTgt spid="1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Shape 140"/>
          <p:cNvSpPr txBox="1">
            <a:spLocks noGrp="1"/>
          </p:cNvSpPr>
          <p:nvPr>
            <p:ph type="title"/>
          </p:nvPr>
        </p:nvSpPr>
        <p:spPr>
          <a:xfrm>
            <a:off x="1451579" y="804518"/>
            <a:ext cx="9603300" cy="1049100"/>
          </a:xfrm>
          <a:prstGeom prst="rect">
            <a:avLst/>
          </a:prstGeom>
        </p:spPr>
        <p:txBody>
          <a:bodyPr lIns="91425" tIns="91425" rIns="91425" bIns="91425" anchor="t" anchorCtr="0">
            <a:noAutofit/>
          </a:bodyPr>
          <a:lstStyle/>
          <a:p>
            <a:pPr lvl="0">
              <a:spcBef>
                <a:spcPts val="0"/>
              </a:spcBef>
              <a:buNone/>
            </a:pPr>
            <a:r>
              <a:rPr lang="fr-FR"/>
              <a:t>QUICK AND DIRTY</a:t>
            </a:r>
          </a:p>
        </p:txBody>
      </p:sp>
      <p:pic>
        <p:nvPicPr>
          <p:cNvPr id="141" name="Shape 141" descr="http://bramohlaw.com/wp-content/uploads/2013/07/canstockphoto5685285.jpg"/>
          <p:cNvPicPr preferRelativeResize="0"/>
          <p:nvPr/>
        </p:nvPicPr>
        <p:blipFill>
          <a:blip r:embed="rId3">
            <a:alphaModFix/>
          </a:blip>
          <a:stretch>
            <a:fillRect/>
          </a:stretch>
        </p:blipFill>
        <p:spPr>
          <a:xfrm>
            <a:off x="1451573" y="2154173"/>
            <a:ext cx="6213900" cy="3774924"/>
          </a:xfrm>
          <a:prstGeom prst="rect">
            <a:avLst/>
          </a:prstGeom>
          <a:noFill/>
          <a:ln>
            <a:noFill/>
          </a:ln>
        </p:spPr>
      </p:pic>
      <p:sp>
        <p:nvSpPr>
          <p:cNvPr id="142" name="Shape 142"/>
          <p:cNvSpPr txBox="1">
            <a:spLocks noGrp="1"/>
          </p:cNvSpPr>
          <p:nvPr>
            <p:ph type="sldNum" idx="12"/>
          </p:nvPr>
        </p:nvSpPr>
        <p:spPr>
          <a:xfrm>
            <a:off x="11054885" y="6104697"/>
            <a:ext cx="810900" cy="503699"/>
          </a:xfrm>
          <a:prstGeom prst="rect">
            <a:avLst/>
          </a:prstGeom>
        </p:spPr>
        <p:txBody>
          <a:bodyPr lIns="91425" tIns="45700" rIns="91425" bIns="45700" anchor="t" anchorCtr="0">
            <a:noAutofit/>
          </a:bodyPr>
          <a:lstStyle/>
          <a:p>
            <a:pPr lvl="0">
              <a:spcBef>
                <a:spcPts val="0"/>
              </a:spcBef>
              <a:buClr>
                <a:srgbClr val="000000"/>
              </a:buClr>
              <a:buSzPct val="25000"/>
              <a:buFont typeface="Arial"/>
              <a:buNone/>
            </a:pPr>
            <a:fld id="{00000000-1234-1234-1234-123412341234}" type="slidenum">
              <a:rPr lang="fr-FR">
                <a:solidFill>
                  <a:srgbClr val="000000"/>
                </a:solidFill>
              </a:rPr>
              <a:t>6</a:t>
            </a:fld>
            <a:endParaRPr lang="fr-FR">
              <a:solidFill>
                <a:srgbClr val="000000"/>
              </a:solidFill>
            </a:endParaRPr>
          </a:p>
        </p:txBody>
      </p:sp>
      <p:pic>
        <p:nvPicPr>
          <p:cNvPr id="143" name="Shape 143" descr="Sans titre-1.png"/>
          <p:cNvPicPr preferRelativeResize="0"/>
          <p:nvPr/>
        </p:nvPicPr>
        <p:blipFill>
          <a:blip r:embed="rId4">
            <a:alphaModFix/>
          </a:blip>
          <a:stretch>
            <a:fillRect/>
          </a:stretch>
        </p:blipFill>
        <p:spPr>
          <a:xfrm>
            <a:off x="1198688" y="-31699"/>
            <a:ext cx="9794623" cy="6921399"/>
          </a:xfrm>
          <a:prstGeom prst="rect">
            <a:avLst/>
          </a:prstGeom>
          <a:noFill/>
          <a:ln>
            <a:noFill/>
          </a:ln>
        </p:spPr>
      </p:pic>
      <p:sp>
        <p:nvSpPr>
          <p:cNvPr id="144" name="Shape 144"/>
          <p:cNvSpPr txBox="1"/>
          <p:nvPr/>
        </p:nvSpPr>
        <p:spPr>
          <a:xfrm>
            <a:off x="7783375" y="2284675"/>
            <a:ext cx="3271500" cy="3513900"/>
          </a:xfrm>
          <a:prstGeom prst="rect">
            <a:avLst/>
          </a:prstGeom>
          <a:noFill/>
          <a:ln>
            <a:noFill/>
          </a:ln>
        </p:spPr>
        <p:txBody>
          <a:bodyPr lIns="91425" tIns="91425" rIns="91425" bIns="91425" anchor="ctr" anchorCtr="0">
            <a:noAutofit/>
          </a:bodyPr>
          <a:lstStyle/>
          <a:p>
            <a:pPr lvl="0" algn="ctr">
              <a:spcBef>
                <a:spcPts val="0"/>
              </a:spcBef>
              <a:buNone/>
            </a:pPr>
            <a:r>
              <a:rPr lang="fr-FR" sz="3600">
                <a:latin typeface="Cabin"/>
                <a:ea typeface="Cabin"/>
                <a:cs typeface="Cabin"/>
                <a:sym typeface="Cabin"/>
              </a:rPr>
              <a:t>“WorkAround”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fade">
                                      <p:cBhvr>
                                        <p:cTn id="7" dur="500"/>
                                        <p:tgtEl>
                                          <p:spTgt spid="141"/>
                                        </p:tgtEl>
                                      </p:cBhvr>
                                    </p:animEffect>
                                  </p:childTnLst>
                                </p:cTn>
                              </p:par>
                              <p:par>
                                <p:cTn id="8" presetID="10" presetClass="entr" presetSubtype="0" fill="hold" nodeType="withEffect">
                                  <p:stCondLst>
                                    <p:cond delay="0"/>
                                  </p:stCondLst>
                                  <p:childTnLst>
                                    <p:set>
                                      <p:cBhvr>
                                        <p:cTn id="9" dur="1" fill="hold">
                                          <p:stCondLst>
                                            <p:cond delay="0"/>
                                          </p:stCondLst>
                                        </p:cTn>
                                        <p:tgtEl>
                                          <p:spTgt spid="144"/>
                                        </p:tgtEl>
                                        <p:attrNameLst>
                                          <p:attrName>style.visibility</p:attrName>
                                        </p:attrNameLst>
                                      </p:cBhvr>
                                      <p:to>
                                        <p:strVal val="visible"/>
                                      </p:to>
                                    </p:set>
                                    <p:animEffect transition="in" filter="fade">
                                      <p:cBhvr>
                                        <p:cTn id="10" dur="500"/>
                                        <p:tgtEl>
                                          <p:spTgt spid="144"/>
                                        </p:tgtEl>
                                      </p:cBhvr>
                                    </p:animEffect>
                                  </p:childTnLst>
                                </p:cTn>
                              </p:par>
                              <p:par>
                                <p:cTn id="11" presetID="1" presetClass="exit" presetSubtype="0" fill="hold" nodeType="withEffect">
                                  <p:stCondLst>
                                    <p:cond delay="100"/>
                                  </p:stCondLst>
                                  <p:childTnLst>
                                    <p:set>
                                      <p:cBhvr>
                                        <p:cTn id="12" dur="1" fill="hold">
                                          <p:stCondLst>
                                            <p:cond delay="0"/>
                                          </p:stCondLst>
                                        </p:cTn>
                                        <p:tgtEl>
                                          <p:spTgt spid="14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Shape 149"/>
          <p:cNvSpPr txBox="1">
            <a:spLocks noGrp="1"/>
          </p:cNvSpPr>
          <p:nvPr>
            <p:ph type="title"/>
          </p:nvPr>
        </p:nvSpPr>
        <p:spPr>
          <a:xfrm>
            <a:off x="1094225" y="804525"/>
            <a:ext cx="10407900" cy="1049100"/>
          </a:xfrm>
          <a:prstGeom prst="rect">
            <a:avLst/>
          </a:prstGeom>
        </p:spPr>
        <p:txBody>
          <a:bodyPr lIns="91425" tIns="91425" rIns="91425" bIns="91425" anchor="t" anchorCtr="0">
            <a:noAutofit/>
          </a:bodyPr>
          <a:lstStyle/>
          <a:p>
            <a:pPr lvl="0">
              <a:spcBef>
                <a:spcPts val="0"/>
              </a:spcBef>
              <a:buClr>
                <a:schemeClr val="dk1"/>
              </a:buClr>
              <a:buSzPct val="34375"/>
              <a:buFont typeface="Arial"/>
              <a:buNone/>
            </a:pPr>
            <a:r>
              <a:rPr lang="fr-FR"/>
              <a:t>LES DIFFÉRENTS TYPES DE MAQUETTE “INTERACTIVITÉ”</a:t>
            </a:r>
          </a:p>
          <a:p>
            <a:pPr lvl="0">
              <a:spcBef>
                <a:spcPts val="0"/>
              </a:spcBef>
              <a:buNone/>
            </a:pPr>
            <a:endParaRPr/>
          </a:p>
        </p:txBody>
      </p:sp>
      <p:sp>
        <p:nvSpPr>
          <p:cNvPr id="150" name="Shape 150"/>
          <p:cNvSpPr txBox="1">
            <a:spLocks noGrp="1"/>
          </p:cNvSpPr>
          <p:nvPr>
            <p:ph type="body" idx="1"/>
          </p:nvPr>
        </p:nvSpPr>
        <p:spPr>
          <a:xfrm>
            <a:off x="1451575" y="2015725"/>
            <a:ext cx="9603300" cy="2110500"/>
          </a:xfrm>
          <a:prstGeom prst="rect">
            <a:avLst/>
          </a:prstGeom>
        </p:spPr>
        <p:txBody>
          <a:bodyPr lIns="91425" tIns="91425" rIns="91425" bIns="91425" anchor="ctr" anchorCtr="0">
            <a:noAutofit/>
          </a:bodyPr>
          <a:lstStyle/>
          <a:p>
            <a:pPr marL="457200" lvl="0" indent="-381000" algn="ctr" rtl="0">
              <a:spcBef>
                <a:spcPts val="0"/>
              </a:spcBef>
              <a:buSzPct val="100000"/>
            </a:pPr>
            <a:r>
              <a:rPr lang="fr-FR" sz="2400"/>
              <a:t>La maquette “Statique”</a:t>
            </a:r>
          </a:p>
          <a:p>
            <a:pPr marL="457200" lvl="0" indent="-381000" algn="ctr">
              <a:spcBef>
                <a:spcPts val="0"/>
              </a:spcBef>
              <a:buSzPct val="100000"/>
            </a:pPr>
            <a:r>
              <a:rPr lang="fr-FR" sz="2400"/>
              <a:t>La maquette “Interactive”</a:t>
            </a:r>
          </a:p>
        </p:txBody>
      </p:sp>
      <p:sp>
        <p:nvSpPr>
          <p:cNvPr id="151" name="Shape 151"/>
          <p:cNvSpPr txBox="1">
            <a:spLocks noGrp="1"/>
          </p:cNvSpPr>
          <p:nvPr>
            <p:ph type="sldNum" idx="12"/>
          </p:nvPr>
        </p:nvSpPr>
        <p:spPr>
          <a:xfrm>
            <a:off x="11054885" y="6143097"/>
            <a:ext cx="810900" cy="503699"/>
          </a:xfrm>
          <a:prstGeom prst="rect">
            <a:avLst/>
          </a:prstGeom>
        </p:spPr>
        <p:txBody>
          <a:bodyPr lIns="91425" tIns="45700" rIns="91425" bIns="45700" anchor="t" anchorCtr="0">
            <a:noAutofit/>
          </a:bodyPr>
          <a:lstStyle/>
          <a:p>
            <a:pPr lvl="0">
              <a:spcBef>
                <a:spcPts val="0"/>
              </a:spcBef>
              <a:buClr>
                <a:srgbClr val="000000"/>
              </a:buClr>
              <a:buSzPct val="25000"/>
              <a:buFont typeface="Arial"/>
              <a:buNone/>
            </a:pPr>
            <a:fld id="{00000000-1234-1234-1234-123412341234}" type="slidenum">
              <a:rPr lang="fr-FR">
                <a:solidFill>
                  <a:srgbClr val="000000"/>
                </a:solidFill>
              </a:rPr>
              <a:t>7</a:t>
            </a:fld>
            <a:endParaRPr lang="fr-FR">
              <a:solidFill>
                <a:srgbClr val="000000"/>
              </a:solidFill>
            </a:endParaRPr>
          </a:p>
        </p:txBody>
      </p:sp>
      <p:pic>
        <p:nvPicPr>
          <p:cNvPr id="152" name="Shape 152" descr="Afficher l'image d'origine"/>
          <p:cNvPicPr preferRelativeResize="0"/>
          <p:nvPr/>
        </p:nvPicPr>
        <p:blipFill>
          <a:blip r:embed="rId3">
            <a:alphaModFix/>
          </a:blip>
          <a:stretch>
            <a:fillRect/>
          </a:stretch>
        </p:blipFill>
        <p:spPr>
          <a:xfrm>
            <a:off x="3465061" y="3628875"/>
            <a:ext cx="5757875" cy="255984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52"/>
                                        </p:tgtEl>
                                        <p:attrNameLst>
                                          <p:attrName>style.visibility</p:attrName>
                                        </p:attrNameLst>
                                      </p:cBhvr>
                                      <p:to>
                                        <p:strVal val="visible"/>
                                      </p:to>
                                    </p:set>
                                    <p:animEffect transition="in" filter="fade">
                                      <p:cBhvr>
                                        <p:cTn id="7" dur="500"/>
                                        <p:tgtEl>
                                          <p:spTgt spid="1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Shape 157"/>
          <p:cNvSpPr txBox="1">
            <a:spLocks noGrp="1"/>
          </p:cNvSpPr>
          <p:nvPr>
            <p:ph type="title"/>
          </p:nvPr>
        </p:nvSpPr>
        <p:spPr>
          <a:xfrm>
            <a:off x="1451579" y="804518"/>
            <a:ext cx="9603300" cy="1049100"/>
          </a:xfrm>
          <a:prstGeom prst="rect">
            <a:avLst/>
          </a:prstGeom>
        </p:spPr>
        <p:txBody>
          <a:bodyPr lIns="91425" tIns="91425" rIns="91425" bIns="91425" anchor="t" anchorCtr="0">
            <a:noAutofit/>
          </a:bodyPr>
          <a:lstStyle/>
          <a:p>
            <a:pPr lvl="0">
              <a:spcBef>
                <a:spcPts val="0"/>
              </a:spcBef>
              <a:buClr>
                <a:schemeClr val="dk1"/>
              </a:buClr>
              <a:buSzPct val="34375"/>
              <a:buFont typeface="Arial"/>
              <a:buNone/>
            </a:pPr>
            <a:r>
              <a:rPr lang="fr-FR"/>
              <a:t>LES DIFFÉRENTS TYPES DE MAQUETTE “SUPPORT”</a:t>
            </a:r>
          </a:p>
          <a:p>
            <a:pPr lvl="0">
              <a:spcBef>
                <a:spcPts val="0"/>
              </a:spcBef>
              <a:buClr>
                <a:schemeClr val="dk1"/>
              </a:buClr>
              <a:buSzPct val="34375"/>
              <a:buFont typeface="Arial"/>
              <a:buNone/>
            </a:pPr>
            <a:endParaRPr/>
          </a:p>
          <a:p>
            <a:pPr lvl="0">
              <a:spcBef>
                <a:spcPts val="0"/>
              </a:spcBef>
              <a:buClr>
                <a:schemeClr val="dk1"/>
              </a:buClr>
              <a:buSzPct val="34375"/>
              <a:buFont typeface="Arial"/>
              <a:buNone/>
            </a:pPr>
            <a:endParaRPr/>
          </a:p>
          <a:p>
            <a:pPr lvl="0">
              <a:spcBef>
                <a:spcPts val="0"/>
              </a:spcBef>
              <a:buNone/>
            </a:pPr>
            <a:endParaRPr/>
          </a:p>
        </p:txBody>
      </p:sp>
      <p:sp>
        <p:nvSpPr>
          <p:cNvPr id="158" name="Shape 158"/>
          <p:cNvSpPr txBox="1">
            <a:spLocks noGrp="1"/>
          </p:cNvSpPr>
          <p:nvPr>
            <p:ph type="body" idx="1"/>
          </p:nvPr>
        </p:nvSpPr>
        <p:spPr>
          <a:xfrm>
            <a:off x="1488354" y="2015732"/>
            <a:ext cx="9603300" cy="3450600"/>
          </a:xfrm>
          <a:prstGeom prst="rect">
            <a:avLst/>
          </a:prstGeom>
        </p:spPr>
        <p:txBody>
          <a:bodyPr lIns="91425" tIns="91425" rIns="91425" bIns="91425" anchor="ctr" anchorCtr="0">
            <a:noAutofit/>
          </a:bodyPr>
          <a:lstStyle/>
          <a:p>
            <a:pPr marL="457200" lvl="0" indent="-228600" algn="ctr" rtl="0">
              <a:spcBef>
                <a:spcPts val="0"/>
              </a:spcBef>
            </a:pPr>
            <a:r>
              <a:rPr lang="fr-FR"/>
              <a:t>La maquette “Papier”</a:t>
            </a:r>
          </a:p>
          <a:p>
            <a:pPr marL="457200" lvl="0" indent="-228600" algn="ctr" rtl="0">
              <a:spcBef>
                <a:spcPts val="0"/>
              </a:spcBef>
            </a:pPr>
            <a:r>
              <a:rPr lang="fr-FR"/>
              <a:t>La maquette “Vidéo”</a:t>
            </a:r>
          </a:p>
          <a:p>
            <a:pPr marL="457200" lvl="0" indent="-228600" algn="ctr">
              <a:spcBef>
                <a:spcPts val="0"/>
              </a:spcBef>
            </a:pPr>
            <a:r>
              <a:rPr lang="fr-FR"/>
              <a:t>La maquette “Électronique”</a:t>
            </a:r>
          </a:p>
        </p:txBody>
      </p:sp>
      <p:pic>
        <p:nvPicPr>
          <p:cNvPr id="159" name="Shape 159" descr="Afficher l'image d'origine"/>
          <p:cNvPicPr preferRelativeResize="0"/>
          <p:nvPr/>
        </p:nvPicPr>
        <p:blipFill rotWithShape="1">
          <a:blip r:embed="rId3">
            <a:alphaModFix/>
          </a:blip>
          <a:srcRect l="14042" r="12085"/>
          <a:stretch/>
        </p:blipFill>
        <p:spPr>
          <a:xfrm>
            <a:off x="248175" y="2104800"/>
            <a:ext cx="3449425" cy="3405550"/>
          </a:xfrm>
          <a:prstGeom prst="rect">
            <a:avLst/>
          </a:prstGeom>
          <a:noFill/>
          <a:ln>
            <a:noFill/>
          </a:ln>
        </p:spPr>
      </p:pic>
      <p:pic>
        <p:nvPicPr>
          <p:cNvPr id="160" name="Shape 160" descr="Afficher l'image d'origine"/>
          <p:cNvPicPr preferRelativeResize="0"/>
          <p:nvPr/>
        </p:nvPicPr>
        <p:blipFill>
          <a:blip r:embed="rId4">
            <a:alphaModFix/>
          </a:blip>
          <a:stretch>
            <a:fillRect/>
          </a:stretch>
        </p:blipFill>
        <p:spPr>
          <a:xfrm>
            <a:off x="248175" y="2104800"/>
            <a:ext cx="3449423" cy="3405549"/>
          </a:xfrm>
          <a:prstGeom prst="rect">
            <a:avLst/>
          </a:prstGeom>
          <a:noFill/>
          <a:ln>
            <a:noFill/>
          </a:ln>
        </p:spPr>
      </p:pic>
      <p:pic>
        <p:nvPicPr>
          <p:cNvPr id="161" name="Shape 161" descr="Afficher l'image d'origine"/>
          <p:cNvPicPr preferRelativeResize="0"/>
          <p:nvPr/>
        </p:nvPicPr>
        <p:blipFill>
          <a:blip r:embed="rId5">
            <a:alphaModFix/>
          </a:blip>
          <a:stretch>
            <a:fillRect/>
          </a:stretch>
        </p:blipFill>
        <p:spPr>
          <a:xfrm>
            <a:off x="639871" y="2538925"/>
            <a:ext cx="2666050" cy="2666050"/>
          </a:xfrm>
          <a:prstGeom prst="rect">
            <a:avLst/>
          </a:prstGeom>
          <a:noFill/>
          <a:ln>
            <a:noFill/>
          </a:ln>
        </p:spPr>
      </p:pic>
      <p:sp>
        <p:nvSpPr>
          <p:cNvPr id="162" name="Shape 162"/>
          <p:cNvSpPr txBox="1"/>
          <p:nvPr/>
        </p:nvSpPr>
        <p:spPr>
          <a:xfrm>
            <a:off x="0" y="0"/>
            <a:ext cx="3000000" cy="3000000"/>
          </a:xfrm>
          <a:prstGeom prst="rect">
            <a:avLst/>
          </a:prstGeom>
          <a:noFill/>
          <a:ln>
            <a:noFill/>
          </a:ln>
        </p:spPr>
        <p:txBody>
          <a:bodyPr lIns="91425" tIns="91425" rIns="91425" bIns="91425" anchor="ctr" anchorCtr="0">
            <a:noAutofit/>
          </a:bodyPr>
          <a:lstStyle/>
          <a:p>
            <a:pPr lvl="0" rtl="0">
              <a:spcBef>
                <a:spcPts val="0"/>
              </a:spcBef>
              <a:buNone/>
            </a:pPr>
            <a:r>
              <a:rPr lang="fr-FR"/>
              <a:t> </a:t>
            </a:r>
          </a:p>
        </p:txBody>
      </p:sp>
      <p:sp>
        <p:nvSpPr>
          <p:cNvPr id="163" name="Shape 163"/>
          <p:cNvSpPr txBox="1">
            <a:spLocks noGrp="1"/>
          </p:cNvSpPr>
          <p:nvPr>
            <p:ph type="sldNum" idx="12"/>
          </p:nvPr>
        </p:nvSpPr>
        <p:spPr>
          <a:xfrm>
            <a:off x="11091660" y="6143097"/>
            <a:ext cx="810900" cy="503699"/>
          </a:xfrm>
          <a:prstGeom prst="rect">
            <a:avLst/>
          </a:prstGeom>
        </p:spPr>
        <p:txBody>
          <a:bodyPr lIns="91425" tIns="45700" rIns="91425" bIns="45700" anchor="t" anchorCtr="0">
            <a:noAutofit/>
          </a:bodyPr>
          <a:lstStyle/>
          <a:p>
            <a:pPr lvl="0">
              <a:spcBef>
                <a:spcPts val="0"/>
              </a:spcBef>
              <a:buClr>
                <a:srgbClr val="000000"/>
              </a:buClr>
              <a:buSzPct val="25000"/>
              <a:buFont typeface="Arial"/>
              <a:buNone/>
            </a:pPr>
            <a:fld id="{00000000-1234-1234-1234-123412341234}" type="slidenum">
              <a:rPr lang="fr-FR">
                <a:solidFill>
                  <a:srgbClr val="000000"/>
                </a:solidFill>
              </a:rPr>
              <a:t>8</a:t>
            </a:fld>
            <a:endParaRPr lang="fr-FR">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9"/>
                                        </p:tgtEl>
                                        <p:attrNameLst>
                                          <p:attrName>style.visibility</p:attrName>
                                        </p:attrNameLst>
                                      </p:cBhvr>
                                      <p:to>
                                        <p:strVal val="visible"/>
                                      </p:to>
                                    </p:set>
                                    <p:animEffect transition="in" filter="fade">
                                      <p:cBhvr>
                                        <p:cTn id="7" dur="500"/>
                                        <p:tgtEl>
                                          <p:spTgt spid="15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159"/>
                                        </p:tgtEl>
                                      </p:cBhvr>
                                    </p:animEffect>
                                    <p:set>
                                      <p:cBhvr>
                                        <p:cTn id="12" dur="1" fill="hold">
                                          <p:stCondLst>
                                            <p:cond delay="500"/>
                                          </p:stCondLst>
                                        </p:cTn>
                                        <p:tgtEl>
                                          <p:spTgt spid="159"/>
                                        </p:tgtEl>
                                        <p:attrNameLst>
                                          <p:attrName>style.visibility</p:attrName>
                                        </p:attrNameLst>
                                      </p:cBhvr>
                                      <p:to>
                                        <p:strVal val="hidden"/>
                                      </p:to>
                                    </p:set>
                                  </p:childTnLst>
                                </p:cTn>
                              </p:par>
                            </p:childTnLst>
                          </p:cTn>
                        </p:par>
                        <p:par>
                          <p:cTn id="13" fill="hold">
                            <p:stCondLst>
                              <p:cond delay="501"/>
                            </p:stCondLst>
                            <p:childTnLst>
                              <p:par>
                                <p:cTn id="14" presetID="10" presetClass="entr" presetSubtype="0" fill="hold" nodeType="afterEffect">
                                  <p:stCondLst>
                                    <p:cond delay="0"/>
                                  </p:stCondLst>
                                  <p:childTnLst>
                                    <p:set>
                                      <p:cBhvr>
                                        <p:cTn id="15" dur="1" fill="hold">
                                          <p:stCondLst>
                                            <p:cond delay="0"/>
                                          </p:stCondLst>
                                        </p:cTn>
                                        <p:tgtEl>
                                          <p:spTgt spid="161"/>
                                        </p:tgtEl>
                                        <p:attrNameLst>
                                          <p:attrName>style.visibility</p:attrName>
                                        </p:attrNameLst>
                                      </p:cBhvr>
                                      <p:to>
                                        <p:strVal val="visible"/>
                                      </p:to>
                                    </p:set>
                                    <p:animEffect transition="in" filter="fade">
                                      <p:cBhvr>
                                        <p:cTn id="16" dur="500"/>
                                        <p:tgtEl>
                                          <p:spTgt spid="16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nodeType="clickEffect">
                                  <p:stCondLst>
                                    <p:cond delay="0"/>
                                  </p:stCondLst>
                                  <p:childTnLst>
                                    <p:animEffect transition="out" filter="fade">
                                      <p:cBhvr>
                                        <p:cTn id="20" dur="500"/>
                                        <p:tgtEl>
                                          <p:spTgt spid="161"/>
                                        </p:tgtEl>
                                      </p:cBhvr>
                                    </p:animEffect>
                                    <p:set>
                                      <p:cBhvr>
                                        <p:cTn id="21" dur="1" fill="hold">
                                          <p:stCondLst>
                                            <p:cond delay="500"/>
                                          </p:stCondLst>
                                        </p:cTn>
                                        <p:tgtEl>
                                          <p:spTgt spid="161"/>
                                        </p:tgtEl>
                                        <p:attrNameLst>
                                          <p:attrName>style.visibility</p:attrName>
                                        </p:attrNameLst>
                                      </p:cBhvr>
                                      <p:to>
                                        <p:strVal val="hidden"/>
                                      </p:to>
                                    </p:set>
                                  </p:childTnLst>
                                </p:cTn>
                              </p:par>
                            </p:childTnLst>
                          </p:cTn>
                        </p:par>
                        <p:par>
                          <p:cTn id="22" fill="hold">
                            <p:stCondLst>
                              <p:cond delay="501"/>
                            </p:stCondLst>
                            <p:childTnLst>
                              <p:par>
                                <p:cTn id="23" presetID="10" presetClass="entr" presetSubtype="0" fill="hold" nodeType="afterEffect">
                                  <p:stCondLst>
                                    <p:cond delay="0"/>
                                  </p:stCondLst>
                                  <p:childTnLst>
                                    <p:set>
                                      <p:cBhvr>
                                        <p:cTn id="24" dur="1" fill="hold">
                                          <p:stCondLst>
                                            <p:cond delay="0"/>
                                          </p:stCondLst>
                                        </p:cTn>
                                        <p:tgtEl>
                                          <p:spTgt spid="160"/>
                                        </p:tgtEl>
                                        <p:attrNameLst>
                                          <p:attrName>style.visibility</p:attrName>
                                        </p:attrNameLst>
                                      </p:cBhvr>
                                      <p:to>
                                        <p:strVal val="visible"/>
                                      </p:to>
                                    </p:set>
                                    <p:animEffect transition="in" filter="fade">
                                      <p:cBhvr>
                                        <p:cTn id="25" dur="5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Shape 168"/>
          <p:cNvSpPr txBox="1">
            <a:spLocks noGrp="1"/>
          </p:cNvSpPr>
          <p:nvPr>
            <p:ph type="title"/>
          </p:nvPr>
        </p:nvSpPr>
        <p:spPr>
          <a:xfrm>
            <a:off x="648900" y="804525"/>
            <a:ext cx="11337000" cy="1049100"/>
          </a:xfrm>
          <a:prstGeom prst="rect">
            <a:avLst/>
          </a:prstGeom>
        </p:spPr>
        <p:txBody>
          <a:bodyPr lIns="91425" tIns="91425" rIns="91425" bIns="91425" anchor="t" anchorCtr="0">
            <a:noAutofit/>
          </a:bodyPr>
          <a:lstStyle/>
          <a:p>
            <a:pPr lvl="0">
              <a:spcBef>
                <a:spcPts val="0"/>
              </a:spcBef>
              <a:buClr>
                <a:schemeClr val="dk1"/>
              </a:buClr>
              <a:buSzPct val="34375"/>
              <a:buFont typeface="Arial"/>
              <a:buNone/>
            </a:pPr>
            <a:r>
              <a:rPr lang="fr-FR"/>
              <a:t>LES DIFFÉRENTS TYPES DE MAQUETTE “DEGRÉ DE FIDÉLITÉ”</a:t>
            </a:r>
          </a:p>
          <a:p>
            <a:pPr lvl="0">
              <a:spcBef>
                <a:spcPts val="0"/>
              </a:spcBef>
              <a:buClr>
                <a:schemeClr val="dk1"/>
              </a:buClr>
              <a:buSzPct val="34375"/>
              <a:buFont typeface="Arial"/>
              <a:buNone/>
            </a:pPr>
            <a:endParaRPr/>
          </a:p>
          <a:p>
            <a:pPr lvl="0">
              <a:spcBef>
                <a:spcPts val="0"/>
              </a:spcBef>
              <a:buNone/>
            </a:pPr>
            <a:endParaRPr/>
          </a:p>
        </p:txBody>
      </p:sp>
      <p:sp>
        <p:nvSpPr>
          <p:cNvPr id="169" name="Shape 169"/>
          <p:cNvSpPr txBox="1">
            <a:spLocks noGrp="1"/>
          </p:cNvSpPr>
          <p:nvPr>
            <p:ph type="body" idx="1"/>
          </p:nvPr>
        </p:nvSpPr>
        <p:spPr>
          <a:xfrm>
            <a:off x="1451579" y="2015732"/>
            <a:ext cx="9603300" cy="3450600"/>
          </a:xfrm>
          <a:prstGeom prst="rect">
            <a:avLst/>
          </a:prstGeom>
        </p:spPr>
        <p:txBody>
          <a:bodyPr lIns="91425" tIns="91425" rIns="91425" bIns="91425" anchor="ctr" anchorCtr="0">
            <a:noAutofit/>
          </a:bodyPr>
          <a:lstStyle/>
          <a:p>
            <a:pPr marL="457200" lvl="0" indent="-381000" algn="ctr" rtl="0">
              <a:spcBef>
                <a:spcPts val="0"/>
              </a:spcBef>
              <a:buSzPct val="100000"/>
            </a:pPr>
            <a:r>
              <a:rPr lang="fr-FR" sz="2400"/>
              <a:t>La maquette “Basse fidélité”</a:t>
            </a:r>
          </a:p>
          <a:p>
            <a:pPr marL="457200" lvl="0" indent="-381000" algn="ctr" rtl="0">
              <a:spcBef>
                <a:spcPts val="0"/>
              </a:spcBef>
              <a:buSzPct val="100000"/>
            </a:pPr>
            <a:r>
              <a:rPr lang="fr-FR" sz="2400"/>
              <a:t>La maquette “Haute fidélité”</a:t>
            </a:r>
          </a:p>
        </p:txBody>
      </p:sp>
      <p:sp>
        <p:nvSpPr>
          <p:cNvPr id="170" name="Shape 170"/>
          <p:cNvSpPr txBox="1">
            <a:spLocks noGrp="1"/>
          </p:cNvSpPr>
          <p:nvPr>
            <p:ph type="sldNum" idx="12"/>
          </p:nvPr>
        </p:nvSpPr>
        <p:spPr>
          <a:xfrm>
            <a:off x="11054885" y="6143097"/>
            <a:ext cx="810900" cy="503699"/>
          </a:xfrm>
          <a:prstGeom prst="rect">
            <a:avLst/>
          </a:prstGeom>
        </p:spPr>
        <p:txBody>
          <a:bodyPr lIns="91425" tIns="45700" rIns="91425" bIns="45700" anchor="t" anchorCtr="0">
            <a:noAutofit/>
          </a:bodyPr>
          <a:lstStyle/>
          <a:p>
            <a:pPr lvl="0">
              <a:spcBef>
                <a:spcPts val="0"/>
              </a:spcBef>
              <a:buClr>
                <a:srgbClr val="000000"/>
              </a:buClr>
              <a:buSzPct val="25000"/>
              <a:buFont typeface="Arial"/>
              <a:buNone/>
            </a:pPr>
            <a:fld id="{00000000-1234-1234-1234-123412341234}" type="slidenum">
              <a:rPr lang="fr-FR">
                <a:solidFill>
                  <a:srgbClr val="000000"/>
                </a:solidFill>
              </a:rPr>
              <a:t>9</a:t>
            </a:fld>
            <a:endParaRPr lang="fr-FR">
              <a:solidFill>
                <a:srgbClr val="000000"/>
              </a:solidFill>
            </a:endParaRPr>
          </a:p>
        </p:txBody>
      </p:sp>
    </p:spTree>
  </p:cSld>
  <p:clrMapOvr>
    <a:masterClrMapping/>
  </p:clrMapOvr>
</p:sld>
</file>

<file path=ppt/theme/theme1.xml><?xml version="1.0" encoding="utf-8"?>
<a:theme xmlns:a="http://schemas.openxmlformats.org/drawingml/2006/main" name="Galerie">
  <a:themeElements>
    <a:clrScheme name="Gallery">
      <a:dk1>
        <a:srgbClr val="000000"/>
      </a:dk1>
      <a:lt1>
        <a:srgbClr val="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206</TotalTime>
  <Words>929</Words>
  <Application>Microsoft Office PowerPoint</Application>
  <PresentationFormat>Grand écran</PresentationFormat>
  <Paragraphs>85</Paragraphs>
  <Slides>12</Slides>
  <Notes>12</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12</vt:i4>
      </vt:variant>
    </vt:vector>
  </HeadingPairs>
  <TitlesOfParts>
    <vt:vector size="16" baseType="lpstr">
      <vt:lpstr>Lily Script One</vt:lpstr>
      <vt:lpstr>Cabin</vt:lpstr>
      <vt:lpstr>Arial</vt:lpstr>
      <vt:lpstr>Galerie</vt:lpstr>
      <vt:lpstr>LE MAQUETTAGE</vt:lpstr>
      <vt:lpstr>SOMMAIRE</vt:lpstr>
      <vt:lpstr>INTRODUCTION ET DÉFINITION</vt:lpstr>
      <vt:lpstr>CLASSIFICATION DES MAQUETTES</vt:lpstr>
      <vt:lpstr>LES DIFFÉRENTS TYPES DE MAQUETTE “PÉRENNITÉ”</vt:lpstr>
      <vt:lpstr>QUICK AND DIRTY</vt:lpstr>
      <vt:lpstr>LES DIFFÉRENTS TYPES DE MAQUETTE “INTERACTIVITÉ” </vt:lpstr>
      <vt:lpstr>LES DIFFÉRENTS TYPES DE MAQUETTE “SUPPORT”   </vt:lpstr>
      <vt:lpstr>LES DIFFÉRENTS TYPES DE MAQUETTE “DEGRÉ DE FIDÉLITÉ”  </vt:lpstr>
      <vt:lpstr>LES LOGICIELS</vt:lpstr>
      <vt:lpstr>Conclusion</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MAQUETTAGE</dc:title>
  <cp:lastModifiedBy>mehdi.labourdette@gmail.com</cp:lastModifiedBy>
  <cp:revision>7</cp:revision>
  <dcterms:modified xsi:type="dcterms:W3CDTF">2016-11-28T09:13:48Z</dcterms:modified>
</cp:coreProperties>
</file>