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6" autoAdjust="0"/>
    <p:restoredTop sz="70738" autoAdjust="0"/>
  </p:normalViewPr>
  <p:slideViewPr>
    <p:cSldViewPr snapToGrid="0">
      <p:cViewPr>
        <p:scale>
          <a:sx n="66" d="100"/>
          <a:sy n="66" d="100"/>
        </p:scale>
        <p:origin x="-389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/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598917-7E61-409D-A9E8-1E61434839D1}" type="presOf" srcId="{A9BF4E19-8018-4C36-99E4-9B468E79F747}" destId="{96E943F2-6385-4FC4-932A-1D34F2F1D947}" srcOrd="0" destOrd="0" presId="urn:microsoft.com/office/officeart/2005/8/layout/chevron1"/>
    <dgm:cxn modelId="{8CD0EC24-F60E-4B1C-AC80-2F377502D031}" type="presOf" srcId="{5B92E990-49BF-4C8A-897B-C6B36691F13F}" destId="{DAF0E1DD-5917-4881-9A25-803CEDFA49F6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1E26DE48-D192-49F6-8578-40F638314FAB}" type="presOf" srcId="{872BA0AF-64AB-424D-ACB8-09325E4FA9B6}" destId="{6C4BAD12-0E0B-4DD7-A5BD-7208047430E0}" srcOrd="0" destOrd="0" presId="urn:microsoft.com/office/officeart/2005/8/layout/chevron1"/>
    <dgm:cxn modelId="{FBFE7166-4C60-4B73-994F-9E1222D7EC72}" type="presOf" srcId="{A9A39627-AB73-436B-B66D-B822C4DF959A}" destId="{47678976-1FA7-445C-AF43-09552BD7E684}" srcOrd="0" destOrd="0" presId="urn:microsoft.com/office/officeart/2005/8/layout/chevron1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4DC36328-D67E-4A9F-B305-2725C55FDE20}" type="presOf" srcId="{0C4E931E-F960-4033-8FE6-930841D355D2}" destId="{A6707757-327E-43DA-BA22-1B6A7BC6B3CC}" srcOrd="0" destOrd="0" presId="urn:microsoft.com/office/officeart/2005/8/layout/chevron1"/>
    <dgm:cxn modelId="{14B7D6A9-6BCE-430D-98D7-E4B8A471E544}" type="presOf" srcId="{C68D1FD3-A17B-4D08-9545-0C8CA3C71870}" destId="{2A078742-2256-4217-AE48-340053509A1A}" srcOrd="0" destOrd="0" presId="urn:microsoft.com/office/officeart/2005/8/layout/chevron1"/>
    <dgm:cxn modelId="{F5792DAF-9BCB-4597-9F7D-C27924E270EC}" type="presOf" srcId="{38E6B6B2-63B4-4E9F-92E0-55B2272F6467}" destId="{ADDF9D2D-AFFA-47B9-989F-02381BD95C5B}" srcOrd="0" destOrd="0" presId="urn:microsoft.com/office/officeart/2005/8/layout/chevron1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B649B0B3-9927-4BF9-98E9-BE3EB68A4436}" type="presParOf" srcId="{96E943F2-6385-4FC4-932A-1D34F2F1D947}" destId="{6C4BAD12-0E0B-4DD7-A5BD-7208047430E0}" srcOrd="0" destOrd="0" presId="urn:microsoft.com/office/officeart/2005/8/layout/chevron1"/>
    <dgm:cxn modelId="{80A5CCCF-00AD-4FC2-A936-83A0CED57961}" type="presParOf" srcId="{96E943F2-6385-4FC4-932A-1D34F2F1D947}" destId="{B085BA7D-95F4-4D9C-B14C-7FC972CDD45E}" srcOrd="1" destOrd="0" presId="urn:microsoft.com/office/officeart/2005/8/layout/chevron1"/>
    <dgm:cxn modelId="{D0CFB037-1A90-4ACD-B1E8-6C26B6391E1C}" type="presParOf" srcId="{96E943F2-6385-4FC4-932A-1D34F2F1D947}" destId="{47678976-1FA7-445C-AF43-09552BD7E684}" srcOrd="2" destOrd="0" presId="urn:microsoft.com/office/officeart/2005/8/layout/chevron1"/>
    <dgm:cxn modelId="{3142DAE4-A0B3-4B46-B22E-D4AB8270430B}" type="presParOf" srcId="{96E943F2-6385-4FC4-932A-1D34F2F1D947}" destId="{95AFE767-0B4E-4E84-B726-560C74D482C8}" srcOrd="3" destOrd="0" presId="urn:microsoft.com/office/officeart/2005/8/layout/chevron1"/>
    <dgm:cxn modelId="{4405CAA2-F2F0-48F4-814B-E9A69B3FA798}" type="presParOf" srcId="{96E943F2-6385-4FC4-932A-1D34F2F1D947}" destId="{A6707757-327E-43DA-BA22-1B6A7BC6B3CC}" srcOrd="4" destOrd="0" presId="urn:microsoft.com/office/officeart/2005/8/layout/chevron1"/>
    <dgm:cxn modelId="{7F633520-09DD-4669-A446-8207D6AB915B}" type="presParOf" srcId="{96E943F2-6385-4FC4-932A-1D34F2F1D947}" destId="{E84A6941-9CF0-4DC3-8D0F-2DBF60B2E589}" srcOrd="5" destOrd="0" presId="urn:microsoft.com/office/officeart/2005/8/layout/chevron1"/>
    <dgm:cxn modelId="{2B6DE2FF-F060-4FB1-8D76-EE4F12DFB887}" type="presParOf" srcId="{96E943F2-6385-4FC4-932A-1D34F2F1D947}" destId="{DAF0E1DD-5917-4881-9A25-803CEDFA49F6}" srcOrd="6" destOrd="0" presId="urn:microsoft.com/office/officeart/2005/8/layout/chevron1"/>
    <dgm:cxn modelId="{533852E9-D95A-43D3-933D-C18B3449F215}" type="presParOf" srcId="{96E943F2-6385-4FC4-932A-1D34F2F1D947}" destId="{672A84F1-4C93-4FF4-B151-0F48CBA292B1}" srcOrd="7" destOrd="0" presId="urn:microsoft.com/office/officeart/2005/8/layout/chevron1"/>
    <dgm:cxn modelId="{5A1EF3F8-82E6-48AA-A717-76BE6B8660DC}" type="presParOf" srcId="{96E943F2-6385-4FC4-932A-1D34F2F1D947}" destId="{ADDF9D2D-AFFA-47B9-989F-02381BD95C5B}" srcOrd="8" destOrd="0" presId="urn:microsoft.com/office/officeart/2005/8/layout/chevron1"/>
    <dgm:cxn modelId="{D515F6FE-E2A6-4B5F-9A1C-719C6BE8634F}" type="presParOf" srcId="{96E943F2-6385-4FC4-932A-1D34F2F1D947}" destId="{12380298-EFA8-4274-9A18-EB3D776D5167}" srcOrd="9" destOrd="0" presId="urn:microsoft.com/office/officeart/2005/8/layout/chevron1"/>
    <dgm:cxn modelId="{0C25A7F1-D174-443C-BE70-FB76FCBD861D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/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>
        <a:solidFill>
          <a:srgbClr val="00B0F0"/>
        </a:solidFill>
      </dgm:spPr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C2E369AB-AE13-4732-8760-AD1F7720EC53}" type="presOf" srcId="{38E6B6B2-63B4-4E9F-92E0-55B2272F6467}" destId="{ADDF9D2D-AFFA-47B9-989F-02381BD95C5B}" srcOrd="0" destOrd="0" presId="urn:microsoft.com/office/officeart/2005/8/layout/chevron1"/>
    <dgm:cxn modelId="{454B697D-06E7-4DF3-B499-FCFF774A82BC}" type="presOf" srcId="{A9A39627-AB73-436B-B66D-B822C4DF959A}" destId="{47678976-1FA7-445C-AF43-09552BD7E684}" srcOrd="0" destOrd="0" presId="urn:microsoft.com/office/officeart/2005/8/layout/chevron1"/>
    <dgm:cxn modelId="{49D9956C-E5FD-4849-9BC3-125CA1917317}" type="presOf" srcId="{0C4E931E-F960-4033-8FE6-930841D355D2}" destId="{A6707757-327E-43DA-BA22-1B6A7BC6B3CC}" srcOrd="0" destOrd="0" presId="urn:microsoft.com/office/officeart/2005/8/layout/chevron1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7E2B216C-35CC-4DEF-A115-958877044CDF}" type="presOf" srcId="{A9BF4E19-8018-4C36-99E4-9B468E79F747}" destId="{96E943F2-6385-4FC4-932A-1D34F2F1D947}" srcOrd="0" destOrd="0" presId="urn:microsoft.com/office/officeart/2005/8/layout/chevron1"/>
    <dgm:cxn modelId="{12423231-E5B6-4853-A949-7BD524EF8A62}" type="presOf" srcId="{872BA0AF-64AB-424D-ACB8-09325E4FA9B6}" destId="{6C4BAD12-0E0B-4DD7-A5BD-7208047430E0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66EC1372-0C4E-49A6-8A46-852A9D3D5354}" type="presOf" srcId="{C68D1FD3-A17B-4D08-9545-0C8CA3C71870}" destId="{2A078742-2256-4217-AE48-340053509A1A}" srcOrd="0" destOrd="0" presId="urn:microsoft.com/office/officeart/2005/8/layout/chevron1"/>
    <dgm:cxn modelId="{D3A2595A-0A1B-46BD-9C30-3B8642F8ECBA}" type="presOf" srcId="{5B92E990-49BF-4C8A-897B-C6B36691F13F}" destId="{DAF0E1DD-5917-4881-9A25-803CEDFA49F6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1D859202-18A9-45D0-99E8-69DCA9636CE3}" type="presParOf" srcId="{96E943F2-6385-4FC4-932A-1D34F2F1D947}" destId="{6C4BAD12-0E0B-4DD7-A5BD-7208047430E0}" srcOrd="0" destOrd="0" presId="urn:microsoft.com/office/officeart/2005/8/layout/chevron1"/>
    <dgm:cxn modelId="{EF1C935C-7F87-4308-BB86-4C8AEA731C5F}" type="presParOf" srcId="{96E943F2-6385-4FC4-932A-1D34F2F1D947}" destId="{B085BA7D-95F4-4D9C-B14C-7FC972CDD45E}" srcOrd="1" destOrd="0" presId="urn:microsoft.com/office/officeart/2005/8/layout/chevron1"/>
    <dgm:cxn modelId="{720EBC36-4CDD-4B86-AD70-01E8D223C5C6}" type="presParOf" srcId="{96E943F2-6385-4FC4-932A-1D34F2F1D947}" destId="{47678976-1FA7-445C-AF43-09552BD7E684}" srcOrd="2" destOrd="0" presId="urn:microsoft.com/office/officeart/2005/8/layout/chevron1"/>
    <dgm:cxn modelId="{AEFD15CA-5AA0-4962-9C6A-154043CE4ADE}" type="presParOf" srcId="{96E943F2-6385-4FC4-932A-1D34F2F1D947}" destId="{95AFE767-0B4E-4E84-B726-560C74D482C8}" srcOrd="3" destOrd="0" presId="urn:microsoft.com/office/officeart/2005/8/layout/chevron1"/>
    <dgm:cxn modelId="{E49216E7-3C84-4D87-8C0A-F3B7A9804C62}" type="presParOf" srcId="{96E943F2-6385-4FC4-932A-1D34F2F1D947}" destId="{A6707757-327E-43DA-BA22-1B6A7BC6B3CC}" srcOrd="4" destOrd="0" presId="urn:microsoft.com/office/officeart/2005/8/layout/chevron1"/>
    <dgm:cxn modelId="{94EC1B1A-20B3-479B-A7E7-CFCCEB45ADF5}" type="presParOf" srcId="{96E943F2-6385-4FC4-932A-1D34F2F1D947}" destId="{E84A6941-9CF0-4DC3-8D0F-2DBF60B2E589}" srcOrd="5" destOrd="0" presId="urn:microsoft.com/office/officeart/2005/8/layout/chevron1"/>
    <dgm:cxn modelId="{59DF1AD5-0F1E-4F05-8E6F-5AC92AD12B0D}" type="presParOf" srcId="{96E943F2-6385-4FC4-932A-1D34F2F1D947}" destId="{DAF0E1DD-5917-4881-9A25-803CEDFA49F6}" srcOrd="6" destOrd="0" presId="urn:microsoft.com/office/officeart/2005/8/layout/chevron1"/>
    <dgm:cxn modelId="{15E79723-3F7A-4ACA-A785-CC00BD779F86}" type="presParOf" srcId="{96E943F2-6385-4FC4-932A-1D34F2F1D947}" destId="{672A84F1-4C93-4FF4-B151-0F48CBA292B1}" srcOrd="7" destOrd="0" presId="urn:microsoft.com/office/officeart/2005/8/layout/chevron1"/>
    <dgm:cxn modelId="{A6EA9525-36D0-465B-AF18-01BA565761B1}" type="presParOf" srcId="{96E943F2-6385-4FC4-932A-1D34F2F1D947}" destId="{ADDF9D2D-AFFA-47B9-989F-02381BD95C5B}" srcOrd="8" destOrd="0" presId="urn:microsoft.com/office/officeart/2005/8/layout/chevron1"/>
    <dgm:cxn modelId="{448CBE4C-20AF-4081-9CAD-31CDD074F387}" type="presParOf" srcId="{96E943F2-6385-4FC4-932A-1D34F2F1D947}" destId="{12380298-EFA8-4274-9A18-EB3D776D5167}" srcOrd="9" destOrd="0" presId="urn:microsoft.com/office/officeart/2005/8/layout/chevron1"/>
    <dgm:cxn modelId="{1570968F-EDAA-46B2-8E57-E21C9B1E83A6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/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>
        <a:solidFill>
          <a:srgbClr val="00B0F0"/>
        </a:solidFill>
      </dgm:spPr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0E80D9-AFC7-43F9-8A43-F4622808EFAA}" type="presOf" srcId="{A9A39627-AB73-436B-B66D-B822C4DF959A}" destId="{47678976-1FA7-445C-AF43-09552BD7E684}" srcOrd="0" destOrd="0" presId="urn:microsoft.com/office/officeart/2005/8/layout/chevron1"/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B74357D5-9D6E-4D17-85F8-9AD192309BD3}" type="presOf" srcId="{38E6B6B2-63B4-4E9F-92E0-55B2272F6467}" destId="{ADDF9D2D-AFFA-47B9-989F-02381BD95C5B}" srcOrd="0" destOrd="0" presId="urn:microsoft.com/office/officeart/2005/8/layout/chevron1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2F7378FF-2D70-4939-B56F-F46E2F34FD69}" type="presOf" srcId="{5B92E990-49BF-4C8A-897B-C6B36691F13F}" destId="{DAF0E1DD-5917-4881-9A25-803CEDFA49F6}" srcOrd="0" destOrd="0" presId="urn:microsoft.com/office/officeart/2005/8/layout/chevron1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5C3381D4-67DB-47F6-AED0-E59F572FE109}" type="presOf" srcId="{C68D1FD3-A17B-4D08-9545-0C8CA3C71870}" destId="{2A078742-2256-4217-AE48-340053509A1A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9B991207-2891-4FBB-8B1C-1361CD2A8519}" type="presOf" srcId="{A9BF4E19-8018-4C36-99E4-9B468E79F747}" destId="{96E943F2-6385-4FC4-932A-1D34F2F1D947}" srcOrd="0" destOrd="0" presId="urn:microsoft.com/office/officeart/2005/8/layout/chevron1"/>
    <dgm:cxn modelId="{764B9676-DD55-4E0C-9029-A4FA0DB78E76}" type="presOf" srcId="{0C4E931E-F960-4033-8FE6-930841D355D2}" destId="{A6707757-327E-43DA-BA22-1B6A7BC6B3CC}" srcOrd="0" destOrd="0" presId="urn:microsoft.com/office/officeart/2005/8/layout/chevron1"/>
    <dgm:cxn modelId="{147EF93B-F1E9-4EC3-9247-7F5FEE853E1A}" type="presOf" srcId="{872BA0AF-64AB-424D-ACB8-09325E4FA9B6}" destId="{6C4BAD12-0E0B-4DD7-A5BD-7208047430E0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40DE8324-1993-48C7-827C-C420BFE8EE59}" type="presParOf" srcId="{96E943F2-6385-4FC4-932A-1D34F2F1D947}" destId="{6C4BAD12-0E0B-4DD7-A5BD-7208047430E0}" srcOrd="0" destOrd="0" presId="urn:microsoft.com/office/officeart/2005/8/layout/chevron1"/>
    <dgm:cxn modelId="{F4397375-F7B7-4A34-855A-DD14EDB6EF91}" type="presParOf" srcId="{96E943F2-6385-4FC4-932A-1D34F2F1D947}" destId="{B085BA7D-95F4-4D9C-B14C-7FC972CDD45E}" srcOrd="1" destOrd="0" presId="urn:microsoft.com/office/officeart/2005/8/layout/chevron1"/>
    <dgm:cxn modelId="{A0B34FC7-7CEC-48D2-A319-982C5797E07A}" type="presParOf" srcId="{96E943F2-6385-4FC4-932A-1D34F2F1D947}" destId="{47678976-1FA7-445C-AF43-09552BD7E684}" srcOrd="2" destOrd="0" presId="urn:microsoft.com/office/officeart/2005/8/layout/chevron1"/>
    <dgm:cxn modelId="{F5CE819A-49CE-4B28-B0AB-2AC8C2510EEE}" type="presParOf" srcId="{96E943F2-6385-4FC4-932A-1D34F2F1D947}" destId="{95AFE767-0B4E-4E84-B726-560C74D482C8}" srcOrd="3" destOrd="0" presId="urn:microsoft.com/office/officeart/2005/8/layout/chevron1"/>
    <dgm:cxn modelId="{3C112333-D412-4CC7-869A-A57FF72A3CD6}" type="presParOf" srcId="{96E943F2-6385-4FC4-932A-1D34F2F1D947}" destId="{A6707757-327E-43DA-BA22-1B6A7BC6B3CC}" srcOrd="4" destOrd="0" presId="urn:microsoft.com/office/officeart/2005/8/layout/chevron1"/>
    <dgm:cxn modelId="{68423095-86E3-4022-A893-DA43CD4EDB1B}" type="presParOf" srcId="{96E943F2-6385-4FC4-932A-1D34F2F1D947}" destId="{E84A6941-9CF0-4DC3-8D0F-2DBF60B2E589}" srcOrd="5" destOrd="0" presId="urn:microsoft.com/office/officeart/2005/8/layout/chevron1"/>
    <dgm:cxn modelId="{14AD4B58-9990-433A-9766-ACFF924BF8D6}" type="presParOf" srcId="{96E943F2-6385-4FC4-932A-1D34F2F1D947}" destId="{DAF0E1DD-5917-4881-9A25-803CEDFA49F6}" srcOrd="6" destOrd="0" presId="urn:microsoft.com/office/officeart/2005/8/layout/chevron1"/>
    <dgm:cxn modelId="{E5E80393-B251-4936-BD57-4387D05B9F9C}" type="presParOf" srcId="{96E943F2-6385-4FC4-932A-1D34F2F1D947}" destId="{672A84F1-4C93-4FF4-B151-0F48CBA292B1}" srcOrd="7" destOrd="0" presId="urn:microsoft.com/office/officeart/2005/8/layout/chevron1"/>
    <dgm:cxn modelId="{1B09DD81-47F1-417C-8776-ABF945166224}" type="presParOf" srcId="{96E943F2-6385-4FC4-932A-1D34F2F1D947}" destId="{ADDF9D2D-AFFA-47B9-989F-02381BD95C5B}" srcOrd="8" destOrd="0" presId="urn:microsoft.com/office/officeart/2005/8/layout/chevron1"/>
    <dgm:cxn modelId="{5389870C-10AD-4E8B-A13B-581A3B8AC102}" type="presParOf" srcId="{96E943F2-6385-4FC4-932A-1D34F2F1D947}" destId="{12380298-EFA8-4274-9A18-EB3D776D5167}" srcOrd="9" destOrd="0" presId="urn:microsoft.com/office/officeart/2005/8/layout/chevron1"/>
    <dgm:cxn modelId="{1F5A07E7-242A-489E-A293-5108FD966D9F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/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DDC9DFAE-6BDA-4595-A8AC-472109F550FD}" type="presOf" srcId="{A9BF4E19-8018-4C36-99E4-9B468E79F747}" destId="{96E943F2-6385-4FC4-932A-1D34F2F1D947}" srcOrd="0" destOrd="0" presId="urn:microsoft.com/office/officeart/2005/8/layout/chevron1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AD2163E0-6B0A-4903-9F57-39E1F3804BF7}" type="presOf" srcId="{872BA0AF-64AB-424D-ACB8-09325E4FA9B6}" destId="{6C4BAD12-0E0B-4DD7-A5BD-7208047430E0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2CE8853F-A940-401B-9205-C49EE671CADE}" type="presOf" srcId="{0C4E931E-F960-4033-8FE6-930841D355D2}" destId="{A6707757-327E-43DA-BA22-1B6A7BC6B3CC}" srcOrd="0" destOrd="0" presId="urn:microsoft.com/office/officeart/2005/8/layout/chevron1"/>
    <dgm:cxn modelId="{CC6B7530-7705-4DD0-8C99-265096D32B0F}" type="presOf" srcId="{A9A39627-AB73-436B-B66D-B822C4DF959A}" destId="{47678976-1FA7-445C-AF43-09552BD7E684}" srcOrd="0" destOrd="0" presId="urn:microsoft.com/office/officeart/2005/8/layout/chevron1"/>
    <dgm:cxn modelId="{3BA65A13-CC29-4F45-A0EC-756265AE290E}" type="presOf" srcId="{C68D1FD3-A17B-4D08-9545-0C8CA3C71870}" destId="{2A078742-2256-4217-AE48-340053509A1A}" srcOrd="0" destOrd="0" presId="urn:microsoft.com/office/officeart/2005/8/layout/chevron1"/>
    <dgm:cxn modelId="{D509AA9A-F1B4-4596-AF7A-660F746BB913}" type="presOf" srcId="{5B92E990-49BF-4C8A-897B-C6B36691F13F}" destId="{DAF0E1DD-5917-4881-9A25-803CEDFA49F6}" srcOrd="0" destOrd="0" presId="urn:microsoft.com/office/officeart/2005/8/layout/chevron1"/>
    <dgm:cxn modelId="{334F5F13-26D0-435C-8C0C-DBAB6CDB68BC}" type="presOf" srcId="{38E6B6B2-63B4-4E9F-92E0-55B2272F6467}" destId="{ADDF9D2D-AFFA-47B9-989F-02381BD95C5B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E01C7610-AEFE-4C1C-B786-17B61FDFE577}" type="presParOf" srcId="{96E943F2-6385-4FC4-932A-1D34F2F1D947}" destId="{6C4BAD12-0E0B-4DD7-A5BD-7208047430E0}" srcOrd="0" destOrd="0" presId="urn:microsoft.com/office/officeart/2005/8/layout/chevron1"/>
    <dgm:cxn modelId="{C28A5B5D-2B7F-488E-B73B-86254AED3A1A}" type="presParOf" srcId="{96E943F2-6385-4FC4-932A-1D34F2F1D947}" destId="{B085BA7D-95F4-4D9C-B14C-7FC972CDD45E}" srcOrd="1" destOrd="0" presId="urn:microsoft.com/office/officeart/2005/8/layout/chevron1"/>
    <dgm:cxn modelId="{48FDF952-FEFE-4CFF-86D5-9571E66916D2}" type="presParOf" srcId="{96E943F2-6385-4FC4-932A-1D34F2F1D947}" destId="{47678976-1FA7-445C-AF43-09552BD7E684}" srcOrd="2" destOrd="0" presId="urn:microsoft.com/office/officeart/2005/8/layout/chevron1"/>
    <dgm:cxn modelId="{0E1309C4-1D2E-4768-8E7F-214C4F9541E8}" type="presParOf" srcId="{96E943F2-6385-4FC4-932A-1D34F2F1D947}" destId="{95AFE767-0B4E-4E84-B726-560C74D482C8}" srcOrd="3" destOrd="0" presId="urn:microsoft.com/office/officeart/2005/8/layout/chevron1"/>
    <dgm:cxn modelId="{5A360E79-B436-4C00-919C-62F3654A85FE}" type="presParOf" srcId="{96E943F2-6385-4FC4-932A-1D34F2F1D947}" destId="{A6707757-327E-43DA-BA22-1B6A7BC6B3CC}" srcOrd="4" destOrd="0" presId="urn:microsoft.com/office/officeart/2005/8/layout/chevron1"/>
    <dgm:cxn modelId="{134A5E8F-5D35-4F68-A5F9-06A50950265B}" type="presParOf" srcId="{96E943F2-6385-4FC4-932A-1D34F2F1D947}" destId="{E84A6941-9CF0-4DC3-8D0F-2DBF60B2E589}" srcOrd="5" destOrd="0" presId="urn:microsoft.com/office/officeart/2005/8/layout/chevron1"/>
    <dgm:cxn modelId="{4A263DCD-857D-4F23-808B-2F411B6C5E94}" type="presParOf" srcId="{96E943F2-6385-4FC4-932A-1D34F2F1D947}" destId="{DAF0E1DD-5917-4881-9A25-803CEDFA49F6}" srcOrd="6" destOrd="0" presId="urn:microsoft.com/office/officeart/2005/8/layout/chevron1"/>
    <dgm:cxn modelId="{F726B8BF-514F-4FD2-AE0A-F87A2ABE85A3}" type="presParOf" srcId="{96E943F2-6385-4FC4-932A-1D34F2F1D947}" destId="{672A84F1-4C93-4FF4-B151-0F48CBA292B1}" srcOrd="7" destOrd="0" presId="urn:microsoft.com/office/officeart/2005/8/layout/chevron1"/>
    <dgm:cxn modelId="{DDE4F362-4674-49A0-B9C3-17035AFB83E5}" type="presParOf" srcId="{96E943F2-6385-4FC4-932A-1D34F2F1D947}" destId="{ADDF9D2D-AFFA-47B9-989F-02381BD95C5B}" srcOrd="8" destOrd="0" presId="urn:microsoft.com/office/officeart/2005/8/layout/chevron1"/>
    <dgm:cxn modelId="{FAADFD26-9407-4486-980E-6BD7FFB937B9}" type="presParOf" srcId="{96E943F2-6385-4FC4-932A-1D34F2F1D947}" destId="{12380298-EFA8-4274-9A18-EB3D776D5167}" srcOrd="9" destOrd="0" presId="urn:microsoft.com/office/officeart/2005/8/layout/chevron1"/>
    <dgm:cxn modelId="{E05C8B57-3C5F-4308-8CB6-65547E950CA2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/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B907DC2E-7F0E-4DBA-A4FA-72C506F671A6}" type="presOf" srcId="{5B92E990-49BF-4C8A-897B-C6B36691F13F}" destId="{DAF0E1DD-5917-4881-9A25-803CEDFA49F6}" srcOrd="0" destOrd="0" presId="urn:microsoft.com/office/officeart/2005/8/layout/chevron1"/>
    <dgm:cxn modelId="{F31F9816-2750-4DE4-BF6B-117847AD7CFC}" type="presOf" srcId="{38E6B6B2-63B4-4E9F-92E0-55B2272F6467}" destId="{ADDF9D2D-AFFA-47B9-989F-02381BD95C5B}" srcOrd="0" destOrd="0" presId="urn:microsoft.com/office/officeart/2005/8/layout/chevron1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E8A8AF7F-CA7A-4488-BFA6-AC98659B8A0E}" type="presOf" srcId="{A9A39627-AB73-436B-B66D-B822C4DF959A}" destId="{47678976-1FA7-445C-AF43-09552BD7E684}" srcOrd="0" destOrd="0" presId="urn:microsoft.com/office/officeart/2005/8/layout/chevron1"/>
    <dgm:cxn modelId="{AB472D1A-E1DB-46F1-974A-E05D8941E386}" type="presOf" srcId="{0C4E931E-F960-4033-8FE6-930841D355D2}" destId="{A6707757-327E-43DA-BA22-1B6A7BC6B3CC}" srcOrd="0" destOrd="0" presId="urn:microsoft.com/office/officeart/2005/8/layout/chevron1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406ECF4F-DAD3-4AE2-A56E-9FD375E17917}" type="presOf" srcId="{A9BF4E19-8018-4C36-99E4-9B468E79F747}" destId="{96E943F2-6385-4FC4-932A-1D34F2F1D947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DD763B46-A137-4BD3-A06A-25DED39C85D6}" type="presOf" srcId="{C68D1FD3-A17B-4D08-9545-0C8CA3C71870}" destId="{2A078742-2256-4217-AE48-340053509A1A}" srcOrd="0" destOrd="0" presId="urn:microsoft.com/office/officeart/2005/8/layout/chevron1"/>
    <dgm:cxn modelId="{2C6BA4F5-ABBC-46EF-8BE1-19918B269D62}" type="presOf" srcId="{872BA0AF-64AB-424D-ACB8-09325E4FA9B6}" destId="{6C4BAD12-0E0B-4DD7-A5BD-7208047430E0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0AD4ABB7-8EAB-46B8-8397-207D7DE06E6B}" type="presParOf" srcId="{96E943F2-6385-4FC4-932A-1D34F2F1D947}" destId="{6C4BAD12-0E0B-4DD7-A5BD-7208047430E0}" srcOrd="0" destOrd="0" presId="urn:microsoft.com/office/officeart/2005/8/layout/chevron1"/>
    <dgm:cxn modelId="{FC26C005-1C6A-45F3-8B38-16FB696CF892}" type="presParOf" srcId="{96E943F2-6385-4FC4-932A-1D34F2F1D947}" destId="{B085BA7D-95F4-4D9C-B14C-7FC972CDD45E}" srcOrd="1" destOrd="0" presId="urn:microsoft.com/office/officeart/2005/8/layout/chevron1"/>
    <dgm:cxn modelId="{1E9E40D9-7A08-41B7-8DC2-0B54D6D4AC61}" type="presParOf" srcId="{96E943F2-6385-4FC4-932A-1D34F2F1D947}" destId="{47678976-1FA7-445C-AF43-09552BD7E684}" srcOrd="2" destOrd="0" presId="urn:microsoft.com/office/officeart/2005/8/layout/chevron1"/>
    <dgm:cxn modelId="{EA22B49F-B2A0-4560-A256-C90596DFFC30}" type="presParOf" srcId="{96E943F2-6385-4FC4-932A-1D34F2F1D947}" destId="{95AFE767-0B4E-4E84-B726-560C74D482C8}" srcOrd="3" destOrd="0" presId="urn:microsoft.com/office/officeart/2005/8/layout/chevron1"/>
    <dgm:cxn modelId="{256AACC0-B562-4096-B677-EA4DCB859045}" type="presParOf" srcId="{96E943F2-6385-4FC4-932A-1D34F2F1D947}" destId="{A6707757-327E-43DA-BA22-1B6A7BC6B3CC}" srcOrd="4" destOrd="0" presId="urn:microsoft.com/office/officeart/2005/8/layout/chevron1"/>
    <dgm:cxn modelId="{8A377AC4-F406-4B35-8754-C18457EEBA58}" type="presParOf" srcId="{96E943F2-6385-4FC4-932A-1D34F2F1D947}" destId="{E84A6941-9CF0-4DC3-8D0F-2DBF60B2E589}" srcOrd="5" destOrd="0" presId="urn:microsoft.com/office/officeart/2005/8/layout/chevron1"/>
    <dgm:cxn modelId="{5802E0BA-92B8-4D24-AFFB-B5C732EBC535}" type="presParOf" srcId="{96E943F2-6385-4FC4-932A-1D34F2F1D947}" destId="{DAF0E1DD-5917-4881-9A25-803CEDFA49F6}" srcOrd="6" destOrd="0" presId="urn:microsoft.com/office/officeart/2005/8/layout/chevron1"/>
    <dgm:cxn modelId="{06BF5CEC-AAC1-4744-AE0D-51BE948BB91C}" type="presParOf" srcId="{96E943F2-6385-4FC4-932A-1D34F2F1D947}" destId="{672A84F1-4C93-4FF4-B151-0F48CBA292B1}" srcOrd="7" destOrd="0" presId="urn:microsoft.com/office/officeart/2005/8/layout/chevron1"/>
    <dgm:cxn modelId="{869F1B48-FA4C-41FF-AE15-440CFAA0AC31}" type="presParOf" srcId="{96E943F2-6385-4FC4-932A-1D34F2F1D947}" destId="{ADDF9D2D-AFFA-47B9-989F-02381BD95C5B}" srcOrd="8" destOrd="0" presId="urn:microsoft.com/office/officeart/2005/8/layout/chevron1"/>
    <dgm:cxn modelId="{C663D817-4C70-48ED-B71A-B4FE8B34CA2C}" type="presParOf" srcId="{96E943F2-6385-4FC4-932A-1D34F2F1D947}" destId="{12380298-EFA8-4274-9A18-EB3D776D5167}" srcOrd="9" destOrd="0" presId="urn:microsoft.com/office/officeart/2005/8/layout/chevron1"/>
    <dgm:cxn modelId="{94658BAF-19F3-46FF-8E0E-DC8A07138503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>
        <a:solidFill>
          <a:srgbClr val="00B0F0"/>
        </a:solidFill>
      </dgm:spPr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FFB9EA5C-65E1-4D7E-881C-3DB9E42FD5AB}" type="presOf" srcId="{38E6B6B2-63B4-4E9F-92E0-55B2272F6467}" destId="{ADDF9D2D-AFFA-47B9-989F-02381BD95C5B}" srcOrd="0" destOrd="0" presId="urn:microsoft.com/office/officeart/2005/8/layout/chevron1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D241F18F-3187-4345-9C13-0F0BF3FC433D}" type="presOf" srcId="{C68D1FD3-A17B-4D08-9545-0C8CA3C71870}" destId="{2A078742-2256-4217-AE48-340053509A1A}" srcOrd="0" destOrd="0" presId="urn:microsoft.com/office/officeart/2005/8/layout/chevron1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D11D67E9-1453-4967-82CB-D124AFEEF359}" type="presOf" srcId="{872BA0AF-64AB-424D-ACB8-09325E4FA9B6}" destId="{6C4BAD12-0E0B-4DD7-A5BD-7208047430E0}" srcOrd="0" destOrd="0" presId="urn:microsoft.com/office/officeart/2005/8/layout/chevron1"/>
    <dgm:cxn modelId="{516B8ADB-2287-42CE-A836-B04755EA6ACC}" type="presOf" srcId="{5B92E990-49BF-4C8A-897B-C6B36691F13F}" destId="{DAF0E1DD-5917-4881-9A25-803CEDFA49F6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A97D1AA0-3B97-46A9-9BEA-5957CF109CCE}" type="presOf" srcId="{A9A39627-AB73-436B-B66D-B822C4DF959A}" destId="{47678976-1FA7-445C-AF43-09552BD7E684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E1A72A34-B667-48D8-B4CE-A22361DA7993}" type="presOf" srcId="{A9BF4E19-8018-4C36-99E4-9B468E79F747}" destId="{96E943F2-6385-4FC4-932A-1D34F2F1D947}" srcOrd="0" destOrd="0" presId="urn:microsoft.com/office/officeart/2005/8/layout/chevron1"/>
    <dgm:cxn modelId="{AD3589C5-ED69-4FEF-B97F-0B25FFFB8C08}" type="presOf" srcId="{0C4E931E-F960-4033-8FE6-930841D355D2}" destId="{A6707757-327E-43DA-BA22-1B6A7BC6B3CC}" srcOrd="0" destOrd="0" presId="urn:microsoft.com/office/officeart/2005/8/layout/chevron1"/>
    <dgm:cxn modelId="{8EA45AFB-8FDB-4DA7-91D1-9063DEDE4B35}" type="presParOf" srcId="{96E943F2-6385-4FC4-932A-1D34F2F1D947}" destId="{6C4BAD12-0E0B-4DD7-A5BD-7208047430E0}" srcOrd="0" destOrd="0" presId="urn:microsoft.com/office/officeart/2005/8/layout/chevron1"/>
    <dgm:cxn modelId="{3D83067B-355D-4FE4-99AC-AE8C74BCDF1E}" type="presParOf" srcId="{96E943F2-6385-4FC4-932A-1D34F2F1D947}" destId="{B085BA7D-95F4-4D9C-B14C-7FC972CDD45E}" srcOrd="1" destOrd="0" presId="urn:microsoft.com/office/officeart/2005/8/layout/chevron1"/>
    <dgm:cxn modelId="{F254E88B-AB1E-4830-86B4-82F562AF0E51}" type="presParOf" srcId="{96E943F2-6385-4FC4-932A-1D34F2F1D947}" destId="{47678976-1FA7-445C-AF43-09552BD7E684}" srcOrd="2" destOrd="0" presId="urn:microsoft.com/office/officeart/2005/8/layout/chevron1"/>
    <dgm:cxn modelId="{6C74FCBF-5E55-4676-85A6-F52A9EA463F4}" type="presParOf" srcId="{96E943F2-6385-4FC4-932A-1D34F2F1D947}" destId="{95AFE767-0B4E-4E84-B726-560C74D482C8}" srcOrd="3" destOrd="0" presId="urn:microsoft.com/office/officeart/2005/8/layout/chevron1"/>
    <dgm:cxn modelId="{673D595C-4FE8-4AD7-9A91-82ABF489313B}" type="presParOf" srcId="{96E943F2-6385-4FC4-932A-1D34F2F1D947}" destId="{A6707757-327E-43DA-BA22-1B6A7BC6B3CC}" srcOrd="4" destOrd="0" presId="urn:microsoft.com/office/officeart/2005/8/layout/chevron1"/>
    <dgm:cxn modelId="{3FE95C73-167F-49F3-B5B2-7952CAB5DBC3}" type="presParOf" srcId="{96E943F2-6385-4FC4-932A-1D34F2F1D947}" destId="{E84A6941-9CF0-4DC3-8D0F-2DBF60B2E589}" srcOrd="5" destOrd="0" presId="urn:microsoft.com/office/officeart/2005/8/layout/chevron1"/>
    <dgm:cxn modelId="{C359D4EA-7AAD-48B2-8848-D22AE0891758}" type="presParOf" srcId="{96E943F2-6385-4FC4-932A-1D34F2F1D947}" destId="{DAF0E1DD-5917-4881-9A25-803CEDFA49F6}" srcOrd="6" destOrd="0" presId="urn:microsoft.com/office/officeart/2005/8/layout/chevron1"/>
    <dgm:cxn modelId="{7710678A-2B66-440B-B69B-632462E8FDCA}" type="presParOf" srcId="{96E943F2-6385-4FC4-932A-1D34F2F1D947}" destId="{672A84F1-4C93-4FF4-B151-0F48CBA292B1}" srcOrd="7" destOrd="0" presId="urn:microsoft.com/office/officeart/2005/8/layout/chevron1"/>
    <dgm:cxn modelId="{6E56BB7E-95F3-45FB-BE82-59553F5577CB}" type="presParOf" srcId="{96E943F2-6385-4FC4-932A-1D34F2F1D947}" destId="{ADDF9D2D-AFFA-47B9-989F-02381BD95C5B}" srcOrd="8" destOrd="0" presId="urn:microsoft.com/office/officeart/2005/8/layout/chevron1"/>
    <dgm:cxn modelId="{E3D97D48-BA15-4B2F-8B40-456D8EA0D128}" type="presParOf" srcId="{96E943F2-6385-4FC4-932A-1D34F2F1D947}" destId="{12380298-EFA8-4274-9A18-EB3D776D5167}" srcOrd="9" destOrd="0" presId="urn:microsoft.com/office/officeart/2005/8/layout/chevron1"/>
    <dgm:cxn modelId="{365264C1-5D4B-4A9F-AD2E-07F9DEBFDC84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>
        <a:solidFill>
          <a:srgbClr val="00B0F0"/>
        </a:solidFill>
      </dgm:spPr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677198A0-FAC0-47D6-B979-85B3F3A3164F}" type="presOf" srcId="{A9A39627-AB73-436B-B66D-B822C4DF959A}" destId="{47678976-1FA7-445C-AF43-09552BD7E684}" srcOrd="0" destOrd="0" presId="urn:microsoft.com/office/officeart/2005/8/layout/chevron1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764F4B07-1F58-4695-AB4A-0AA34FF7B52F}" type="presOf" srcId="{C68D1FD3-A17B-4D08-9545-0C8CA3C71870}" destId="{2A078742-2256-4217-AE48-340053509A1A}" srcOrd="0" destOrd="0" presId="urn:microsoft.com/office/officeart/2005/8/layout/chevron1"/>
    <dgm:cxn modelId="{0034BEB1-D96A-4B41-9426-AF981FCBCD92}" type="presOf" srcId="{5B92E990-49BF-4C8A-897B-C6B36691F13F}" destId="{DAF0E1DD-5917-4881-9A25-803CEDFA49F6}" srcOrd="0" destOrd="0" presId="urn:microsoft.com/office/officeart/2005/8/layout/chevron1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94B02606-0729-4332-96FD-778D867B9041}" type="presOf" srcId="{A9BF4E19-8018-4C36-99E4-9B468E79F747}" destId="{96E943F2-6385-4FC4-932A-1D34F2F1D947}" srcOrd="0" destOrd="0" presId="urn:microsoft.com/office/officeart/2005/8/layout/chevron1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46B11ADD-CFC3-44C1-983C-D87BE666EAA9}" type="presOf" srcId="{38E6B6B2-63B4-4E9F-92E0-55B2272F6467}" destId="{ADDF9D2D-AFFA-47B9-989F-02381BD95C5B}" srcOrd="0" destOrd="0" presId="urn:microsoft.com/office/officeart/2005/8/layout/chevron1"/>
    <dgm:cxn modelId="{9E6EDCD1-3E1F-4CAD-8F92-5D1E1D45EE55}" type="presOf" srcId="{872BA0AF-64AB-424D-ACB8-09325E4FA9B6}" destId="{6C4BAD12-0E0B-4DD7-A5BD-7208047430E0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0369E383-D29D-4F94-A0C8-C6BBBBC279C7}" type="presOf" srcId="{0C4E931E-F960-4033-8FE6-930841D355D2}" destId="{A6707757-327E-43DA-BA22-1B6A7BC6B3CC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CB296723-1404-40D2-9F74-C7D300A292CC}" type="presParOf" srcId="{96E943F2-6385-4FC4-932A-1D34F2F1D947}" destId="{6C4BAD12-0E0B-4DD7-A5BD-7208047430E0}" srcOrd="0" destOrd="0" presId="urn:microsoft.com/office/officeart/2005/8/layout/chevron1"/>
    <dgm:cxn modelId="{AF7D80F0-C806-47A6-B5E4-0AB4925E2B9C}" type="presParOf" srcId="{96E943F2-6385-4FC4-932A-1D34F2F1D947}" destId="{B085BA7D-95F4-4D9C-B14C-7FC972CDD45E}" srcOrd="1" destOrd="0" presId="urn:microsoft.com/office/officeart/2005/8/layout/chevron1"/>
    <dgm:cxn modelId="{493CAB52-7DFE-46BD-BD0D-FE01A403EEA3}" type="presParOf" srcId="{96E943F2-6385-4FC4-932A-1D34F2F1D947}" destId="{47678976-1FA7-445C-AF43-09552BD7E684}" srcOrd="2" destOrd="0" presId="urn:microsoft.com/office/officeart/2005/8/layout/chevron1"/>
    <dgm:cxn modelId="{06456520-2FCD-4C0C-8A9B-284DF43B43CA}" type="presParOf" srcId="{96E943F2-6385-4FC4-932A-1D34F2F1D947}" destId="{95AFE767-0B4E-4E84-B726-560C74D482C8}" srcOrd="3" destOrd="0" presId="urn:microsoft.com/office/officeart/2005/8/layout/chevron1"/>
    <dgm:cxn modelId="{1BB20C7F-4B92-4681-8754-23FD4932C1A9}" type="presParOf" srcId="{96E943F2-6385-4FC4-932A-1D34F2F1D947}" destId="{A6707757-327E-43DA-BA22-1B6A7BC6B3CC}" srcOrd="4" destOrd="0" presId="urn:microsoft.com/office/officeart/2005/8/layout/chevron1"/>
    <dgm:cxn modelId="{67F2A9B6-5700-4655-A05C-1D3783416472}" type="presParOf" srcId="{96E943F2-6385-4FC4-932A-1D34F2F1D947}" destId="{E84A6941-9CF0-4DC3-8D0F-2DBF60B2E589}" srcOrd="5" destOrd="0" presId="urn:microsoft.com/office/officeart/2005/8/layout/chevron1"/>
    <dgm:cxn modelId="{E2630484-CAEE-4D90-BEC1-B535729448A0}" type="presParOf" srcId="{96E943F2-6385-4FC4-932A-1D34F2F1D947}" destId="{DAF0E1DD-5917-4881-9A25-803CEDFA49F6}" srcOrd="6" destOrd="0" presId="urn:microsoft.com/office/officeart/2005/8/layout/chevron1"/>
    <dgm:cxn modelId="{D0ABB6ED-F5E0-4916-BB73-A779203D87CC}" type="presParOf" srcId="{96E943F2-6385-4FC4-932A-1D34F2F1D947}" destId="{672A84F1-4C93-4FF4-B151-0F48CBA292B1}" srcOrd="7" destOrd="0" presId="urn:microsoft.com/office/officeart/2005/8/layout/chevron1"/>
    <dgm:cxn modelId="{6BC14B44-BD74-4384-90EA-7AD948B5415C}" type="presParOf" srcId="{96E943F2-6385-4FC4-932A-1D34F2F1D947}" destId="{ADDF9D2D-AFFA-47B9-989F-02381BD95C5B}" srcOrd="8" destOrd="0" presId="urn:microsoft.com/office/officeart/2005/8/layout/chevron1"/>
    <dgm:cxn modelId="{EF929034-2881-4995-BCCD-E1543F9CAEFB}" type="presParOf" srcId="{96E943F2-6385-4FC4-932A-1D34F2F1D947}" destId="{12380298-EFA8-4274-9A18-EB3D776D5167}" srcOrd="9" destOrd="0" presId="urn:microsoft.com/office/officeart/2005/8/layout/chevron1"/>
    <dgm:cxn modelId="{19325264-7080-4516-9E03-D79F8C79FDD3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>
        <a:solidFill>
          <a:srgbClr val="00B0F0"/>
        </a:solidFill>
      </dgm:spPr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DB1A06F7-5D8B-4913-B52C-26081DE357E6}" type="presOf" srcId="{38E6B6B2-63B4-4E9F-92E0-55B2272F6467}" destId="{ADDF9D2D-AFFA-47B9-989F-02381BD95C5B}" srcOrd="0" destOrd="0" presId="urn:microsoft.com/office/officeart/2005/8/layout/chevron1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91E321F5-429A-49F8-817F-BCFD8CAAABC1}" type="presOf" srcId="{A9BF4E19-8018-4C36-99E4-9B468E79F747}" destId="{96E943F2-6385-4FC4-932A-1D34F2F1D947}" srcOrd="0" destOrd="0" presId="urn:microsoft.com/office/officeart/2005/8/layout/chevron1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02BB44F2-F156-48D4-B3C7-207838DD0F7C}" type="presOf" srcId="{872BA0AF-64AB-424D-ACB8-09325E4FA9B6}" destId="{6C4BAD12-0E0B-4DD7-A5BD-7208047430E0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FB50B5BB-FA9A-49E8-81BE-FA1E2773A760}" type="presOf" srcId="{0C4E931E-F960-4033-8FE6-930841D355D2}" destId="{A6707757-327E-43DA-BA22-1B6A7BC6B3CC}" srcOrd="0" destOrd="0" presId="urn:microsoft.com/office/officeart/2005/8/layout/chevron1"/>
    <dgm:cxn modelId="{8502B9FB-60C5-43DD-A4EA-32B2DF8EE24E}" type="presOf" srcId="{5B92E990-49BF-4C8A-897B-C6B36691F13F}" destId="{DAF0E1DD-5917-4881-9A25-803CEDFA49F6}" srcOrd="0" destOrd="0" presId="urn:microsoft.com/office/officeart/2005/8/layout/chevron1"/>
    <dgm:cxn modelId="{AC90CFA8-7051-407F-AF8C-C550E1CC9959}" type="presOf" srcId="{A9A39627-AB73-436B-B66D-B822C4DF959A}" destId="{47678976-1FA7-445C-AF43-09552BD7E684}" srcOrd="0" destOrd="0" presId="urn:microsoft.com/office/officeart/2005/8/layout/chevron1"/>
    <dgm:cxn modelId="{DB633B32-E772-4AB9-8B19-24A637CD1784}" type="presOf" srcId="{C68D1FD3-A17B-4D08-9545-0C8CA3C71870}" destId="{2A078742-2256-4217-AE48-340053509A1A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058B06E6-B35E-4FA9-97ED-8FBEE533204A}" type="presParOf" srcId="{96E943F2-6385-4FC4-932A-1D34F2F1D947}" destId="{6C4BAD12-0E0B-4DD7-A5BD-7208047430E0}" srcOrd="0" destOrd="0" presId="urn:microsoft.com/office/officeart/2005/8/layout/chevron1"/>
    <dgm:cxn modelId="{2C17792E-0F1F-412F-8D03-DD9EFCF689E5}" type="presParOf" srcId="{96E943F2-6385-4FC4-932A-1D34F2F1D947}" destId="{B085BA7D-95F4-4D9C-B14C-7FC972CDD45E}" srcOrd="1" destOrd="0" presId="urn:microsoft.com/office/officeart/2005/8/layout/chevron1"/>
    <dgm:cxn modelId="{89884477-3957-4D82-BF87-BF3B5F6C3CF5}" type="presParOf" srcId="{96E943F2-6385-4FC4-932A-1D34F2F1D947}" destId="{47678976-1FA7-445C-AF43-09552BD7E684}" srcOrd="2" destOrd="0" presId="urn:microsoft.com/office/officeart/2005/8/layout/chevron1"/>
    <dgm:cxn modelId="{0B2293CB-2434-47E8-B5BD-EAB7BF6E9C0D}" type="presParOf" srcId="{96E943F2-6385-4FC4-932A-1D34F2F1D947}" destId="{95AFE767-0B4E-4E84-B726-560C74D482C8}" srcOrd="3" destOrd="0" presId="urn:microsoft.com/office/officeart/2005/8/layout/chevron1"/>
    <dgm:cxn modelId="{C5F614FB-937F-4865-B1CE-4AE0EB6B472A}" type="presParOf" srcId="{96E943F2-6385-4FC4-932A-1D34F2F1D947}" destId="{A6707757-327E-43DA-BA22-1B6A7BC6B3CC}" srcOrd="4" destOrd="0" presId="urn:microsoft.com/office/officeart/2005/8/layout/chevron1"/>
    <dgm:cxn modelId="{4D2BFAB2-A2BA-4938-A679-B21E1B1DF6F8}" type="presParOf" srcId="{96E943F2-6385-4FC4-932A-1D34F2F1D947}" destId="{E84A6941-9CF0-4DC3-8D0F-2DBF60B2E589}" srcOrd="5" destOrd="0" presId="urn:microsoft.com/office/officeart/2005/8/layout/chevron1"/>
    <dgm:cxn modelId="{02EE28FF-9B28-4A66-80EA-7E233414E062}" type="presParOf" srcId="{96E943F2-6385-4FC4-932A-1D34F2F1D947}" destId="{DAF0E1DD-5917-4881-9A25-803CEDFA49F6}" srcOrd="6" destOrd="0" presId="urn:microsoft.com/office/officeart/2005/8/layout/chevron1"/>
    <dgm:cxn modelId="{D7F88D2D-7B01-489B-B228-701D04E0D75C}" type="presParOf" srcId="{96E943F2-6385-4FC4-932A-1D34F2F1D947}" destId="{672A84F1-4C93-4FF4-B151-0F48CBA292B1}" srcOrd="7" destOrd="0" presId="urn:microsoft.com/office/officeart/2005/8/layout/chevron1"/>
    <dgm:cxn modelId="{CBA63B67-42D7-44F6-AEFE-576F14C45153}" type="presParOf" srcId="{96E943F2-6385-4FC4-932A-1D34F2F1D947}" destId="{ADDF9D2D-AFFA-47B9-989F-02381BD95C5B}" srcOrd="8" destOrd="0" presId="urn:microsoft.com/office/officeart/2005/8/layout/chevron1"/>
    <dgm:cxn modelId="{B677556D-1799-4055-96EF-DF538B3EB718}" type="presParOf" srcId="{96E943F2-6385-4FC4-932A-1D34F2F1D947}" destId="{12380298-EFA8-4274-9A18-EB3D776D5167}" srcOrd="9" destOrd="0" presId="urn:microsoft.com/office/officeart/2005/8/layout/chevron1"/>
    <dgm:cxn modelId="{CBEF0909-A99C-48B0-AD5D-FFF4BE59EB66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>
        <a:solidFill>
          <a:srgbClr val="00B0F0"/>
        </a:solidFill>
      </dgm:spPr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BE1D4905-44F6-4D99-8264-B6E31D20B636}" type="presOf" srcId="{5B92E990-49BF-4C8A-897B-C6B36691F13F}" destId="{DAF0E1DD-5917-4881-9A25-803CEDFA49F6}" srcOrd="0" destOrd="0" presId="urn:microsoft.com/office/officeart/2005/8/layout/chevron1"/>
    <dgm:cxn modelId="{94DFE03B-4BBA-4465-8CE5-5EC45397EFC7}" type="presOf" srcId="{872BA0AF-64AB-424D-ACB8-09325E4FA9B6}" destId="{6C4BAD12-0E0B-4DD7-A5BD-7208047430E0}" srcOrd="0" destOrd="0" presId="urn:microsoft.com/office/officeart/2005/8/layout/chevron1"/>
    <dgm:cxn modelId="{599A18C2-8C01-4E7B-ADD1-3623989EB227}" type="presOf" srcId="{A9BF4E19-8018-4C36-99E4-9B468E79F747}" destId="{96E943F2-6385-4FC4-932A-1D34F2F1D947}" srcOrd="0" destOrd="0" presId="urn:microsoft.com/office/officeart/2005/8/layout/chevron1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213C8965-CB00-4433-B953-5A6599B0FCB3}" type="presOf" srcId="{C68D1FD3-A17B-4D08-9545-0C8CA3C71870}" destId="{2A078742-2256-4217-AE48-340053509A1A}" srcOrd="0" destOrd="0" presId="urn:microsoft.com/office/officeart/2005/8/layout/chevron1"/>
    <dgm:cxn modelId="{C787E4F0-9EDB-4B2D-9CC1-0D40D9EAC703}" type="presOf" srcId="{0C4E931E-F960-4033-8FE6-930841D355D2}" destId="{A6707757-327E-43DA-BA22-1B6A7BC6B3CC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BE780DBF-4021-441F-A590-A42040FCA450}" type="presOf" srcId="{38E6B6B2-63B4-4E9F-92E0-55B2272F6467}" destId="{ADDF9D2D-AFFA-47B9-989F-02381BD95C5B}" srcOrd="0" destOrd="0" presId="urn:microsoft.com/office/officeart/2005/8/layout/chevron1"/>
    <dgm:cxn modelId="{36134D18-B70D-45A5-9546-E64453CFC465}" type="presOf" srcId="{A9A39627-AB73-436B-B66D-B822C4DF959A}" destId="{47678976-1FA7-445C-AF43-09552BD7E684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D1B7065F-DDB4-42A2-8192-08449ACF15A6}" type="presParOf" srcId="{96E943F2-6385-4FC4-932A-1D34F2F1D947}" destId="{6C4BAD12-0E0B-4DD7-A5BD-7208047430E0}" srcOrd="0" destOrd="0" presId="urn:microsoft.com/office/officeart/2005/8/layout/chevron1"/>
    <dgm:cxn modelId="{1FC1B4AD-FAAC-4731-A1CE-8F9F7A2B86EB}" type="presParOf" srcId="{96E943F2-6385-4FC4-932A-1D34F2F1D947}" destId="{B085BA7D-95F4-4D9C-B14C-7FC972CDD45E}" srcOrd="1" destOrd="0" presId="urn:microsoft.com/office/officeart/2005/8/layout/chevron1"/>
    <dgm:cxn modelId="{A348D961-D4A8-493F-97E2-58644CB83604}" type="presParOf" srcId="{96E943F2-6385-4FC4-932A-1D34F2F1D947}" destId="{47678976-1FA7-445C-AF43-09552BD7E684}" srcOrd="2" destOrd="0" presId="urn:microsoft.com/office/officeart/2005/8/layout/chevron1"/>
    <dgm:cxn modelId="{2A6E1CF9-7CBB-4BA0-9D4A-3DAC3C791A50}" type="presParOf" srcId="{96E943F2-6385-4FC4-932A-1D34F2F1D947}" destId="{95AFE767-0B4E-4E84-B726-560C74D482C8}" srcOrd="3" destOrd="0" presId="urn:microsoft.com/office/officeart/2005/8/layout/chevron1"/>
    <dgm:cxn modelId="{D5A3B94A-E01D-44EC-B966-537ACE81BA4D}" type="presParOf" srcId="{96E943F2-6385-4FC4-932A-1D34F2F1D947}" destId="{A6707757-327E-43DA-BA22-1B6A7BC6B3CC}" srcOrd="4" destOrd="0" presId="urn:microsoft.com/office/officeart/2005/8/layout/chevron1"/>
    <dgm:cxn modelId="{5810C0C2-FF69-482F-B5D1-95AA3F9B0A2B}" type="presParOf" srcId="{96E943F2-6385-4FC4-932A-1D34F2F1D947}" destId="{E84A6941-9CF0-4DC3-8D0F-2DBF60B2E589}" srcOrd="5" destOrd="0" presId="urn:microsoft.com/office/officeart/2005/8/layout/chevron1"/>
    <dgm:cxn modelId="{4C533457-AB16-4ADA-BD67-E3E11DECAB32}" type="presParOf" srcId="{96E943F2-6385-4FC4-932A-1D34F2F1D947}" destId="{DAF0E1DD-5917-4881-9A25-803CEDFA49F6}" srcOrd="6" destOrd="0" presId="urn:microsoft.com/office/officeart/2005/8/layout/chevron1"/>
    <dgm:cxn modelId="{691283C6-E842-49F6-8958-32BB8EFED481}" type="presParOf" srcId="{96E943F2-6385-4FC4-932A-1D34F2F1D947}" destId="{672A84F1-4C93-4FF4-B151-0F48CBA292B1}" srcOrd="7" destOrd="0" presId="urn:microsoft.com/office/officeart/2005/8/layout/chevron1"/>
    <dgm:cxn modelId="{DDFADFD5-126E-49CF-B7D0-61AD403919F5}" type="presParOf" srcId="{96E943F2-6385-4FC4-932A-1D34F2F1D947}" destId="{ADDF9D2D-AFFA-47B9-989F-02381BD95C5B}" srcOrd="8" destOrd="0" presId="urn:microsoft.com/office/officeart/2005/8/layout/chevron1"/>
    <dgm:cxn modelId="{D0E44C06-53AF-41CB-BD89-CE326455C2BC}" type="presParOf" srcId="{96E943F2-6385-4FC4-932A-1D34F2F1D947}" destId="{12380298-EFA8-4274-9A18-EB3D776D5167}" srcOrd="9" destOrd="0" presId="urn:microsoft.com/office/officeart/2005/8/layout/chevron1"/>
    <dgm:cxn modelId="{520E9AAD-5714-4DE7-B75F-CF840D2AC0AC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>
        <a:solidFill>
          <a:srgbClr val="00B0F0"/>
        </a:solidFill>
      </dgm:spPr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157EA856-32D0-4EC5-82BA-D00692FFE20F}" type="presOf" srcId="{A9BF4E19-8018-4C36-99E4-9B468E79F747}" destId="{96E943F2-6385-4FC4-932A-1D34F2F1D947}" srcOrd="0" destOrd="0" presId="urn:microsoft.com/office/officeart/2005/8/layout/chevron1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5906BB2F-1EC5-4ABA-93C3-DDE7534E74B4}" type="presOf" srcId="{872BA0AF-64AB-424D-ACB8-09325E4FA9B6}" destId="{6C4BAD12-0E0B-4DD7-A5BD-7208047430E0}" srcOrd="0" destOrd="0" presId="urn:microsoft.com/office/officeart/2005/8/layout/chevron1"/>
    <dgm:cxn modelId="{59BF9B12-83DC-46A3-8B3E-A8989895D333}" type="presOf" srcId="{5B92E990-49BF-4C8A-897B-C6B36691F13F}" destId="{DAF0E1DD-5917-4881-9A25-803CEDFA49F6}" srcOrd="0" destOrd="0" presId="urn:microsoft.com/office/officeart/2005/8/layout/chevron1"/>
    <dgm:cxn modelId="{249A9724-14A6-4627-BB36-DC21205D1AF3}" type="presOf" srcId="{38E6B6B2-63B4-4E9F-92E0-55B2272F6467}" destId="{ADDF9D2D-AFFA-47B9-989F-02381BD95C5B}" srcOrd="0" destOrd="0" presId="urn:microsoft.com/office/officeart/2005/8/layout/chevron1"/>
    <dgm:cxn modelId="{D8F4B494-4370-4F12-9D83-9D02404C2E66}" type="presOf" srcId="{C68D1FD3-A17B-4D08-9545-0C8CA3C71870}" destId="{2A078742-2256-4217-AE48-340053509A1A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A9F72BE2-1F41-452C-9C3F-49D5034D57AA}" type="presOf" srcId="{A9A39627-AB73-436B-B66D-B822C4DF959A}" destId="{47678976-1FA7-445C-AF43-09552BD7E684}" srcOrd="0" destOrd="0" presId="urn:microsoft.com/office/officeart/2005/8/layout/chevron1"/>
    <dgm:cxn modelId="{D1E4C3F0-5A23-46B1-8C7F-C3E9ED66D143}" type="presOf" srcId="{0C4E931E-F960-4033-8FE6-930841D355D2}" destId="{A6707757-327E-43DA-BA22-1B6A7BC6B3CC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73AC54C3-F53C-4ECE-9902-B288CB09CD70}" type="presParOf" srcId="{96E943F2-6385-4FC4-932A-1D34F2F1D947}" destId="{6C4BAD12-0E0B-4DD7-A5BD-7208047430E0}" srcOrd="0" destOrd="0" presId="urn:microsoft.com/office/officeart/2005/8/layout/chevron1"/>
    <dgm:cxn modelId="{342E6E37-9B33-40B6-AD4D-25C201AE7786}" type="presParOf" srcId="{96E943F2-6385-4FC4-932A-1D34F2F1D947}" destId="{B085BA7D-95F4-4D9C-B14C-7FC972CDD45E}" srcOrd="1" destOrd="0" presId="urn:microsoft.com/office/officeart/2005/8/layout/chevron1"/>
    <dgm:cxn modelId="{11F5F126-B572-4358-BB81-45BCDA2E9F38}" type="presParOf" srcId="{96E943F2-6385-4FC4-932A-1D34F2F1D947}" destId="{47678976-1FA7-445C-AF43-09552BD7E684}" srcOrd="2" destOrd="0" presId="urn:microsoft.com/office/officeart/2005/8/layout/chevron1"/>
    <dgm:cxn modelId="{8ACCC46E-DD93-45F9-8C76-0CDF2A92E375}" type="presParOf" srcId="{96E943F2-6385-4FC4-932A-1D34F2F1D947}" destId="{95AFE767-0B4E-4E84-B726-560C74D482C8}" srcOrd="3" destOrd="0" presId="urn:microsoft.com/office/officeart/2005/8/layout/chevron1"/>
    <dgm:cxn modelId="{52172E16-18DD-4575-894E-2CDE12E0B6DA}" type="presParOf" srcId="{96E943F2-6385-4FC4-932A-1D34F2F1D947}" destId="{A6707757-327E-43DA-BA22-1B6A7BC6B3CC}" srcOrd="4" destOrd="0" presId="urn:microsoft.com/office/officeart/2005/8/layout/chevron1"/>
    <dgm:cxn modelId="{7B2C092E-C8F1-4652-8D59-8EF9437B03FA}" type="presParOf" srcId="{96E943F2-6385-4FC4-932A-1D34F2F1D947}" destId="{E84A6941-9CF0-4DC3-8D0F-2DBF60B2E589}" srcOrd="5" destOrd="0" presId="urn:microsoft.com/office/officeart/2005/8/layout/chevron1"/>
    <dgm:cxn modelId="{CD652F9C-75D9-4157-9FB5-EF07463F646B}" type="presParOf" srcId="{96E943F2-6385-4FC4-932A-1D34F2F1D947}" destId="{DAF0E1DD-5917-4881-9A25-803CEDFA49F6}" srcOrd="6" destOrd="0" presId="urn:microsoft.com/office/officeart/2005/8/layout/chevron1"/>
    <dgm:cxn modelId="{4B925690-81C5-4CD2-A5AA-F3B2E99D1FE0}" type="presParOf" srcId="{96E943F2-6385-4FC4-932A-1D34F2F1D947}" destId="{672A84F1-4C93-4FF4-B151-0F48CBA292B1}" srcOrd="7" destOrd="0" presId="urn:microsoft.com/office/officeart/2005/8/layout/chevron1"/>
    <dgm:cxn modelId="{19A46382-D637-4631-94E8-05CC30E9183B}" type="presParOf" srcId="{96E943F2-6385-4FC4-932A-1D34F2F1D947}" destId="{ADDF9D2D-AFFA-47B9-989F-02381BD95C5B}" srcOrd="8" destOrd="0" presId="urn:microsoft.com/office/officeart/2005/8/layout/chevron1"/>
    <dgm:cxn modelId="{42446B2F-FE40-4A46-87E4-2624A5726E4D}" type="presParOf" srcId="{96E943F2-6385-4FC4-932A-1D34F2F1D947}" destId="{12380298-EFA8-4274-9A18-EB3D776D5167}" srcOrd="9" destOrd="0" presId="urn:microsoft.com/office/officeart/2005/8/layout/chevron1"/>
    <dgm:cxn modelId="{78B0ACFC-8982-4642-B072-E034EAD6B175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BF4E19-8018-4C36-99E4-9B468E79F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2BA0AF-64AB-424D-ACB8-09325E4FA9B6}">
      <dgm:prSet phldrT="[Texte]"/>
      <dgm:spPr/>
      <dgm:t>
        <a:bodyPr/>
        <a:lstStyle/>
        <a:p>
          <a:r>
            <a:rPr lang="fr-FR" dirty="0" smtClean="0"/>
            <a:t>Intro</a:t>
          </a:r>
          <a:endParaRPr lang="fr-FR" dirty="0"/>
        </a:p>
      </dgm:t>
    </dgm:pt>
    <dgm:pt modelId="{80C6E578-A07A-4494-B269-4DEE6831579C}" type="parTrans" cxnId="{26EB043C-4BAD-4FC1-9EE2-35387750DE33}">
      <dgm:prSet/>
      <dgm:spPr/>
      <dgm:t>
        <a:bodyPr/>
        <a:lstStyle/>
        <a:p>
          <a:endParaRPr lang="fr-FR"/>
        </a:p>
      </dgm:t>
    </dgm:pt>
    <dgm:pt modelId="{E7DCA30D-CD60-40A4-A4DD-57EE4330B819}" type="sibTrans" cxnId="{26EB043C-4BAD-4FC1-9EE2-35387750DE33}">
      <dgm:prSet/>
      <dgm:spPr/>
      <dgm:t>
        <a:bodyPr/>
        <a:lstStyle/>
        <a:p>
          <a:endParaRPr lang="fr-FR"/>
        </a:p>
      </dgm:t>
    </dgm:pt>
    <dgm:pt modelId="{A9A39627-AB73-436B-B66D-B822C4DF959A}">
      <dgm:prSet phldrT="[Texte]"/>
      <dgm:spPr/>
      <dgm:t>
        <a:bodyPr/>
        <a:lstStyle/>
        <a:p>
          <a:r>
            <a:rPr lang="fr-FR" dirty="0" err="1" smtClean="0"/>
            <a:t>Cucumber</a:t>
          </a:r>
          <a:endParaRPr lang="fr-FR" dirty="0"/>
        </a:p>
      </dgm:t>
    </dgm:pt>
    <dgm:pt modelId="{F3C676E6-0F55-4784-AB3F-5E4D669455AE}" type="parTrans" cxnId="{ADFE2D49-1391-4660-9267-664DEBCE8F83}">
      <dgm:prSet/>
      <dgm:spPr/>
      <dgm:t>
        <a:bodyPr/>
        <a:lstStyle/>
        <a:p>
          <a:endParaRPr lang="fr-FR"/>
        </a:p>
      </dgm:t>
    </dgm:pt>
    <dgm:pt modelId="{1DE10585-DC75-4768-A644-700FDA7B79AA}" type="sibTrans" cxnId="{ADFE2D49-1391-4660-9267-664DEBCE8F83}">
      <dgm:prSet/>
      <dgm:spPr/>
      <dgm:t>
        <a:bodyPr/>
        <a:lstStyle/>
        <a:p>
          <a:endParaRPr lang="fr-FR"/>
        </a:p>
      </dgm:t>
    </dgm:pt>
    <dgm:pt modelId="{0C4E931E-F960-4033-8FE6-930841D355D2}">
      <dgm:prSet phldrT="[Texte]"/>
      <dgm:spPr/>
      <dgm:t>
        <a:bodyPr/>
        <a:lstStyle/>
        <a:p>
          <a:r>
            <a:rPr lang="fr-FR" dirty="0" err="1" smtClean="0"/>
            <a:t>Pré-requis</a:t>
          </a:r>
          <a:endParaRPr lang="fr-FR" dirty="0"/>
        </a:p>
      </dgm:t>
    </dgm:pt>
    <dgm:pt modelId="{9A064C7B-AB98-49B5-BC57-E8DE39FA3429}" type="parTrans" cxnId="{EAF7BA9A-1B81-4CC8-825A-21B47E46A94F}">
      <dgm:prSet/>
      <dgm:spPr/>
      <dgm:t>
        <a:bodyPr/>
        <a:lstStyle/>
        <a:p>
          <a:endParaRPr lang="fr-FR"/>
        </a:p>
      </dgm:t>
    </dgm:pt>
    <dgm:pt modelId="{5ED753E4-CFA2-4267-A6DA-91A2D1885B97}" type="sibTrans" cxnId="{EAF7BA9A-1B81-4CC8-825A-21B47E46A94F}">
      <dgm:prSet/>
      <dgm:spPr/>
      <dgm:t>
        <a:bodyPr/>
        <a:lstStyle/>
        <a:p>
          <a:endParaRPr lang="fr-FR"/>
        </a:p>
      </dgm:t>
    </dgm:pt>
    <dgm:pt modelId="{5B92E990-49BF-4C8A-897B-C6B36691F13F}">
      <dgm:prSet/>
      <dgm:spPr>
        <a:solidFill>
          <a:srgbClr val="00B0F0"/>
        </a:solidFill>
      </dgm:spPr>
      <dgm:t>
        <a:bodyPr/>
        <a:lstStyle/>
        <a:p>
          <a:r>
            <a:rPr lang="fr-FR" dirty="0" smtClean="0"/>
            <a:t>Utilisation</a:t>
          </a:r>
          <a:endParaRPr lang="fr-FR" dirty="0"/>
        </a:p>
      </dgm:t>
    </dgm:pt>
    <dgm:pt modelId="{126F8F3B-E234-4ACF-BD51-EC7254303BC0}" type="parTrans" cxnId="{4E2048C2-CC51-444A-8D98-21C8E84B0BA3}">
      <dgm:prSet/>
      <dgm:spPr/>
      <dgm:t>
        <a:bodyPr/>
        <a:lstStyle/>
        <a:p>
          <a:endParaRPr lang="fr-FR"/>
        </a:p>
      </dgm:t>
    </dgm:pt>
    <dgm:pt modelId="{CDC8E6E5-F820-461C-9106-C26846A76B72}" type="sibTrans" cxnId="{4E2048C2-CC51-444A-8D98-21C8E84B0BA3}">
      <dgm:prSet/>
      <dgm:spPr/>
      <dgm:t>
        <a:bodyPr/>
        <a:lstStyle/>
        <a:p>
          <a:endParaRPr lang="fr-FR"/>
        </a:p>
      </dgm:t>
    </dgm:pt>
    <dgm:pt modelId="{38E6B6B2-63B4-4E9F-92E0-55B2272F6467}">
      <dgm:prSet/>
      <dgm:spPr/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58FE3C94-03A7-48DA-8405-F34C9E5AA44F}" type="parTrans" cxnId="{EF872CFD-78F2-4AB6-A56D-E117C660F186}">
      <dgm:prSet/>
      <dgm:spPr/>
      <dgm:t>
        <a:bodyPr/>
        <a:lstStyle/>
        <a:p>
          <a:endParaRPr lang="fr-FR"/>
        </a:p>
      </dgm:t>
    </dgm:pt>
    <dgm:pt modelId="{2E45E783-122C-4974-A197-5A7C977FD81F}" type="sibTrans" cxnId="{EF872CFD-78F2-4AB6-A56D-E117C660F186}">
      <dgm:prSet/>
      <dgm:spPr/>
      <dgm:t>
        <a:bodyPr/>
        <a:lstStyle/>
        <a:p>
          <a:endParaRPr lang="fr-FR"/>
        </a:p>
      </dgm:t>
    </dgm:pt>
    <dgm:pt modelId="{C68D1FD3-A17B-4D08-9545-0C8CA3C71870}">
      <dgm:prSet/>
      <dgm:spPr/>
      <dgm:t>
        <a:bodyPr/>
        <a:lstStyle/>
        <a:p>
          <a:r>
            <a:rPr lang="fr-FR" dirty="0" smtClean="0"/>
            <a:t>Alternatives</a:t>
          </a:r>
          <a:endParaRPr lang="fr-FR" dirty="0"/>
        </a:p>
      </dgm:t>
    </dgm:pt>
    <dgm:pt modelId="{2109214D-0F52-4A19-B2AE-BEC1F1E81396}" type="parTrans" cxnId="{E7F84131-B292-4A20-8221-BC62CBF4A6C6}">
      <dgm:prSet/>
      <dgm:spPr/>
      <dgm:t>
        <a:bodyPr/>
        <a:lstStyle/>
        <a:p>
          <a:endParaRPr lang="fr-FR"/>
        </a:p>
      </dgm:t>
    </dgm:pt>
    <dgm:pt modelId="{197EBD53-50F6-43D2-AD61-5A87EBE39990}" type="sibTrans" cxnId="{E7F84131-B292-4A20-8221-BC62CBF4A6C6}">
      <dgm:prSet/>
      <dgm:spPr/>
      <dgm:t>
        <a:bodyPr/>
        <a:lstStyle/>
        <a:p>
          <a:endParaRPr lang="fr-FR"/>
        </a:p>
      </dgm:t>
    </dgm:pt>
    <dgm:pt modelId="{96E943F2-6385-4FC4-932A-1D34F2F1D947}" type="pres">
      <dgm:prSet presAssocID="{A9BF4E19-8018-4C36-99E4-9B468E79F747}" presName="Name0" presStyleCnt="0">
        <dgm:presLayoutVars>
          <dgm:dir/>
          <dgm:animLvl val="lvl"/>
          <dgm:resizeHandles val="exact"/>
        </dgm:presLayoutVars>
      </dgm:prSet>
      <dgm:spPr/>
    </dgm:pt>
    <dgm:pt modelId="{6C4BAD12-0E0B-4DD7-A5BD-7208047430E0}" type="pres">
      <dgm:prSet presAssocID="{872BA0AF-64AB-424D-ACB8-09325E4FA9B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5BA7D-95F4-4D9C-B14C-7FC972CDD45E}" type="pres">
      <dgm:prSet presAssocID="{E7DCA30D-CD60-40A4-A4DD-57EE4330B819}" presName="parTxOnlySpace" presStyleCnt="0"/>
      <dgm:spPr/>
    </dgm:pt>
    <dgm:pt modelId="{47678976-1FA7-445C-AF43-09552BD7E684}" type="pres">
      <dgm:prSet presAssocID="{A9A39627-AB73-436B-B66D-B822C4DF959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5AFE767-0B4E-4E84-B726-560C74D482C8}" type="pres">
      <dgm:prSet presAssocID="{1DE10585-DC75-4768-A644-700FDA7B79AA}" presName="parTxOnlySpace" presStyleCnt="0"/>
      <dgm:spPr/>
    </dgm:pt>
    <dgm:pt modelId="{A6707757-327E-43DA-BA22-1B6A7BC6B3CC}" type="pres">
      <dgm:prSet presAssocID="{0C4E931E-F960-4033-8FE6-930841D355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4A6941-9CF0-4DC3-8D0F-2DBF60B2E589}" type="pres">
      <dgm:prSet presAssocID="{5ED753E4-CFA2-4267-A6DA-91A2D1885B97}" presName="parTxOnlySpace" presStyleCnt="0"/>
      <dgm:spPr/>
    </dgm:pt>
    <dgm:pt modelId="{DAF0E1DD-5917-4881-9A25-803CEDFA49F6}" type="pres">
      <dgm:prSet presAssocID="{5B92E990-49BF-4C8A-897B-C6B36691F13F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A84F1-4C93-4FF4-B151-0F48CBA292B1}" type="pres">
      <dgm:prSet presAssocID="{CDC8E6E5-F820-461C-9106-C26846A76B72}" presName="parTxOnlySpace" presStyleCnt="0"/>
      <dgm:spPr/>
    </dgm:pt>
    <dgm:pt modelId="{ADDF9D2D-AFFA-47B9-989F-02381BD95C5B}" type="pres">
      <dgm:prSet presAssocID="{38E6B6B2-63B4-4E9F-92E0-55B2272F6467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0298-EFA8-4274-9A18-EB3D776D5167}" type="pres">
      <dgm:prSet presAssocID="{2E45E783-122C-4974-A197-5A7C977FD81F}" presName="parTxOnlySpace" presStyleCnt="0"/>
      <dgm:spPr/>
    </dgm:pt>
    <dgm:pt modelId="{2A078742-2256-4217-AE48-340053509A1A}" type="pres">
      <dgm:prSet presAssocID="{C68D1FD3-A17B-4D08-9545-0C8CA3C7187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EB043C-4BAD-4FC1-9EE2-35387750DE33}" srcId="{A9BF4E19-8018-4C36-99E4-9B468E79F747}" destId="{872BA0AF-64AB-424D-ACB8-09325E4FA9B6}" srcOrd="0" destOrd="0" parTransId="{80C6E578-A07A-4494-B269-4DEE6831579C}" sibTransId="{E7DCA30D-CD60-40A4-A4DD-57EE4330B819}"/>
    <dgm:cxn modelId="{ADFE2D49-1391-4660-9267-664DEBCE8F83}" srcId="{A9BF4E19-8018-4C36-99E4-9B468E79F747}" destId="{A9A39627-AB73-436B-B66D-B822C4DF959A}" srcOrd="1" destOrd="0" parTransId="{F3C676E6-0F55-4784-AB3F-5E4D669455AE}" sibTransId="{1DE10585-DC75-4768-A644-700FDA7B79AA}"/>
    <dgm:cxn modelId="{E7F84131-B292-4A20-8221-BC62CBF4A6C6}" srcId="{A9BF4E19-8018-4C36-99E4-9B468E79F747}" destId="{C68D1FD3-A17B-4D08-9545-0C8CA3C71870}" srcOrd="5" destOrd="0" parTransId="{2109214D-0F52-4A19-B2AE-BEC1F1E81396}" sibTransId="{197EBD53-50F6-43D2-AD61-5A87EBE39990}"/>
    <dgm:cxn modelId="{EF853B5B-EED0-4E8A-92B0-A45AFEAD55D6}" type="presOf" srcId="{872BA0AF-64AB-424D-ACB8-09325E4FA9B6}" destId="{6C4BAD12-0E0B-4DD7-A5BD-7208047430E0}" srcOrd="0" destOrd="0" presId="urn:microsoft.com/office/officeart/2005/8/layout/chevron1"/>
    <dgm:cxn modelId="{F77DD1E7-AD41-4658-B7B1-DF66C3DCA3DC}" type="presOf" srcId="{38E6B6B2-63B4-4E9F-92E0-55B2272F6467}" destId="{ADDF9D2D-AFFA-47B9-989F-02381BD95C5B}" srcOrd="0" destOrd="0" presId="urn:microsoft.com/office/officeart/2005/8/layout/chevron1"/>
    <dgm:cxn modelId="{F96969A3-D243-4BF9-9D91-CDE21F0E273C}" type="presOf" srcId="{5B92E990-49BF-4C8A-897B-C6B36691F13F}" destId="{DAF0E1DD-5917-4881-9A25-803CEDFA49F6}" srcOrd="0" destOrd="0" presId="urn:microsoft.com/office/officeart/2005/8/layout/chevron1"/>
    <dgm:cxn modelId="{EAF7BA9A-1B81-4CC8-825A-21B47E46A94F}" srcId="{A9BF4E19-8018-4C36-99E4-9B468E79F747}" destId="{0C4E931E-F960-4033-8FE6-930841D355D2}" srcOrd="2" destOrd="0" parTransId="{9A064C7B-AB98-49B5-BC57-E8DE39FA3429}" sibTransId="{5ED753E4-CFA2-4267-A6DA-91A2D1885B97}"/>
    <dgm:cxn modelId="{5A21B74C-69D8-4619-801B-A27E33DF7FB9}" type="presOf" srcId="{0C4E931E-F960-4033-8FE6-930841D355D2}" destId="{A6707757-327E-43DA-BA22-1B6A7BC6B3CC}" srcOrd="0" destOrd="0" presId="urn:microsoft.com/office/officeart/2005/8/layout/chevron1"/>
    <dgm:cxn modelId="{4E2048C2-CC51-444A-8D98-21C8E84B0BA3}" srcId="{A9BF4E19-8018-4C36-99E4-9B468E79F747}" destId="{5B92E990-49BF-4C8A-897B-C6B36691F13F}" srcOrd="3" destOrd="0" parTransId="{126F8F3B-E234-4ACF-BD51-EC7254303BC0}" sibTransId="{CDC8E6E5-F820-461C-9106-C26846A76B72}"/>
    <dgm:cxn modelId="{9693972B-32F1-45F5-AD0C-A170761C07A6}" type="presOf" srcId="{A9BF4E19-8018-4C36-99E4-9B468E79F747}" destId="{96E943F2-6385-4FC4-932A-1D34F2F1D947}" srcOrd="0" destOrd="0" presId="urn:microsoft.com/office/officeart/2005/8/layout/chevron1"/>
    <dgm:cxn modelId="{CF985504-4943-427F-B20D-B97E97BE37F7}" type="presOf" srcId="{C68D1FD3-A17B-4D08-9545-0C8CA3C71870}" destId="{2A078742-2256-4217-AE48-340053509A1A}" srcOrd="0" destOrd="0" presId="urn:microsoft.com/office/officeart/2005/8/layout/chevron1"/>
    <dgm:cxn modelId="{02374334-F1DA-4A4D-8809-3412DA77D5BF}" type="presOf" srcId="{A9A39627-AB73-436B-B66D-B822C4DF959A}" destId="{47678976-1FA7-445C-AF43-09552BD7E684}" srcOrd="0" destOrd="0" presId="urn:microsoft.com/office/officeart/2005/8/layout/chevron1"/>
    <dgm:cxn modelId="{EF872CFD-78F2-4AB6-A56D-E117C660F186}" srcId="{A9BF4E19-8018-4C36-99E4-9B468E79F747}" destId="{38E6B6B2-63B4-4E9F-92E0-55B2272F6467}" srcOrd="4" destOrd="0" parTransId="{58FE3C94-03A7-48DA-8405-F34C9E5AA44F}" sibTransId="{2E45E783-122C-4974-A197-5A7C977FD81F}"/>
    <dgm:cxn modelId="{02CB162D-F940-420B-B55D-73E9DC370560}" type="presParOf" srcId="{96E943F2-6385-4FC4-932A-1D34F2F1D947}" destId="{6C4BAD12-0E0B-4DD7-A5BD-7208047430E0}" srcOrd="0" destOrd="0" presId="urn:microsoft.com/office/officeart/2005/8/layout/chevron1"/>
    <dgm:cxn modelId="{74EBBD0D-0110-471B-BA02-BF0F78CAC347}" type="presParOf" srcId="{96E943F2-6385-4FC4-932A-1D34F2F1D947}" destId="{B085BA7D-95F4-4D9C-B14C-7FC972CDD45E}" srcOrd="1" destOrd="0" presId="urn:microsoft.com/office/officeart/2005/8/layout/chevron1"/>
    <dgm:cxn modelId="{41F7B0F3-2BE9-4639-B009-A2153B0BBBDF}" type="presParOf" srcId="{96E943F2-6385-4FC4-932A-1D34F2F1D947}" destId="{47678976-1FA7-445C-AF43-09552BD7E684}" srcOrd="2" destOrd="0" presId="urn:microsoft.com/office/officeart/2005/8/layout/chevron1"/>
    <dgm:cxn modelId="{AE9FFC7C-A9F4-42AF-A6AC-0F5562FC0A1F}" type="presParOf" srcId="{96E943F2-6385-4FC4-932A-1D34F2F1D947}" destId="{95AFE767-0B4E-4E84-B726-560C74D482C8}" srcOrd="3" destOrd="0" presId="urn:microsoft.com/office/officeart/2005/8/layout/chevron1"/>
    <dgm:cxn modelId="{5A161C53-7CE6-4014-A2A4-1F18759A6691}" type="presParOf" srcId="{96E943F2-6385-4FC4-932A-1D34F2F1D947}" destId="{A6707757-327E-43DA-BA22-1B6A7BC6B3CC}" srcOrd="4" destOrd="0" presId="urn:microsoft.com/office/officeart/2005/8/layout/chevron1"/>
    <dgm:cxn modelId="{A6A6A08A-DA3B-481D-B5D3-B0A9385CC011}" type="presParOf" srcId="{96E943F2-6385-4FC4-932A-1D34F2F1D947}" destId="{E84A6941-9CF0-4DC3-8D0F-2DBF60B2E589}" srcOrd="5" destOrd="0" presId="urn:microsoft.com/office/officeart/2005/8/layout/chevron1"/>
    <dgm:cxn modelId="{D202A7EA-A742-4D5A-952B-7692E1E68B33}" type="presParOf" srcId="{96E943F2-6385-4FC4-932A-1D34F2F1D947}" destId="{DAF0E1DD-5917-4881-9A25-803CEDFA49F6}" srcOrd="6" destOrd="0" presId="urn:microsoft.com/office/officeart/2005/8/layout/chevron1"/>
    <dgm:cxn modelId="{1F65C1B3-6871-4BBF-9F6C-ED4498139F3F}" type="presParOf" srcId="{96E943F2-6385-4FC4-932A-1D34F2F1D947}" destId="{672A84F1-4C93-4FF4-B151-0F48CBA292B1}" srcOrd="7" destOrd="0" presId="urn:microsoft.com/office/officeart/2005/8/layout/chevron1"/>
    <dgm:cxn modelId="{13F266EC-B853-45F2-B436-DEE70758A6A4}" type="presParOf" srcId="{96E943F2-6385-4FC4-932A-1D34F2F1D947}" destId="{ADDF9D2D-AFFA-47B9-989F-02381BD95C5B}" srcOrd="8" destOrd="0" presId="urn:microsoft.com/office/officeart/2005/8/layout/chevron1"/>
    <dgm:cxn modelId="{5C793E72-FFFC-4D1A-AFA8-C79C931B42D7}" type="presParOf" srcId="{96E943F2-6385-4FC4-932A-1D34F2F1D947}" destId="{12380298-EFA8-4274-9A18-EB3D776D5167}" srcOrd="9" destOrd="0" presId="urn:microsoft.com/office/officeart/2005/8/layout/chevron1"/>
    <dgm:cxn modelId="{DC1665A9-3D13-47EE-ADAE-93D8F9DDED12}" type="presParOf" srcId="{96E943F2-6385-4FC4-932A-1D34F2F1D947}" destId="{2A078742-2256-4217-AE48-340053509A1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AD12-0E0B-4DD7-A5BD-7208047430E0}">
      <dsp:nvSpPr>
        <dsp:cNvPr id="0" name=""/>
        <dsp:cNvSpPr/>
      </dsp:nvSpPr>
      <dsp:spPr>
        <a:xfrm>
          <a:off x="411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Intro</a:t>
          </a:r>
          <a:endParaRPr lang="fr-FR" sz="1600" kern="1200" dirty="0"/>
        </a:p>
      </dsp:txBody>
      <dsp:txXfrm>
        <a:off x="227270" y="0"/>
        <a:ext cx="1082674" cy="446320"/>
      </dsp:txXfrm>
    </dsp:sp>
    <dsp:sp modelId="{47678976-1FA7-445C-AF43-09552BD7E684}">
      <dsp:nvSpPr>
        <dsp:cNvPr id="0" name=""/>
        <dsp:cNvSpPr/>
      </dsp:nvSpPr>
      <dsp:spPr>
        <a:xfrm>
          <a:off x="138020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Cucumber</a:t>
          </a:r>
          <a:endParaRPr lang="fr-FR" sz="1600" kern="1200" dirty="0"/>
        </a:p>
      </dsp:txBody>
      <dsp:txXfrm>
        <a:off x="1603365" y="0"/>
        <a:ext cx="1082674" cy="446320"/>
      </dsp:txXfrm>
    </dsp:sp>
    <dsp:sp modelId="{A6707757-327E-43DA-BA22-1B6A7BC6B3CC}">
      <dsp:nvSpPr>
        <dsp:cNvPr id="0" name=""/>
        <dsp:cNvSpPr/>
      </dsp:nvSpPr>
      <dsp:spPr>
        <a:xfrm>
          <a:off x="275630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Pré-requis</a:t>
          </a:r>
          <a:endParaRPr lang="fr-FR" sz="1600" kern="1200" dirty="0"/>
        </a:p>
      </dsp:txBody>
      <dsp:txXfrm>
        <a:off x="2979460" y="0"/>
        <a:ext cx="1082674" cy="446320"/>
      </dsp:txXfrm>
    </dsp:sp>
    <dsp:sp modelId="{DAF0E1DD-5917-4881-9A25-803CEDFA49F6}">
      <dsp:nvSpPr>
        <dsp:cNvPr id="0" name=""/>
        <dsp:cNvSpPr/>
      </dsp:nvSpPr>
      <dsp:spPr>
        <a:xfrm>
          <a:off x="4132395" y="0"/>
          <a:ext cx="1528994" cy="44632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Utilisation</a:t>
          </a:r>
          <a:endParaRPr lang="fr-FR" sz="1600" kern="1200" dirty="0"/>
        </a:p>
      </dsp:txBody>
      <dsp:txXfrm>
        <a:off x="4355555" y="0"/>
        <a:ext cx="1082674" cy="446320"/>
      </dsp:txXfrm>
    </dsp:sp>
    <dsp:sp modelId="{ADDF9D2D-AFFA-47B9-989F-02381BD95C5B}">
      <dsp:nvSpPr>
        <dsp:cNvPr id="0" name=""/>
        <dsp:cNvSpPr/>
      </dsp:nvSpPr>
      <dsp:spPr>
        <a:xfrm>
          <a:off x="5508490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5731650" y="0"/>
        <a:ext cx="1082674" cy="446320"/>
      </dsp:txXfrm>
    </dsp:sp>
    <dsp:sp modelId="{2A078742-2256-4217-AE48-340053509A1A}">
      <dsp:nvSpPr>
        <dsp:cNvPr id="0" name=""/>
        <dsp:cNvSpPr/>
      </dsp:nvSpPr>
      <dsp:spPr>
        <a:xfrm>
          <a:off x="6884585" y="0"/>
          <a:ext cx="1528994" cy="446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Alternatives</a:t>
          </a:r>
          <a:endParaRPr lang="fr-FR" sz="1600" kern="1200" dirty="0"/>
        </a:p>
      </dsp:txBody>
      <dsp:txXfrm>
        <a:off x="7107745" y="0"/>
        <a:ext cx="1082674" cy="44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0BBA7-B965-4EED-93DB-452668A3D44F}" type="datetimeFigureOut">
              <a:rPr lang="fr-FR" smtClean="0"/>
              <a:t>10/03/2015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7B5F3-921C-4FAA-B4D1-3DD76929DB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87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Behavior_Driven_Developmen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ftwar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.wikipedia.org/wiki/Logiciel" TargetMode="External"/><Relationship Id="rId5" Type="http://schemas.openxmlformats.org/officeDocument/2006/relationships/hyperlink" Target="http://fr.wikipedia.org/wiki/Sp%C3%A9cification_(informatique)" TargetMode="External"/><Relationship Id="rId4" Type="http://schemas.openxmlformats.org/officeDocument/2006/relationships/hyperlink" Target="http://en.wikipedia.org/wiki/Computer_programmer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quoi le BDD?</a:t>
            </a: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faire rapide, le 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ehavior-Driven Development"/>
              </a:rPr>
              <a:t>Behavior-Driven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ehavior-Driven Development"/>
              </a:rPr>
              <a:t>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ehavior-Driven Development"/>
              </a:rPr>
              <a:t>Development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 une méthode agile qui met l’accent sur le travail en collaboration entre des personnes technique (comme des ingénieurs) avec des personnes non technique.</a:t>
            </a:r>
          </a:p>
          <a:p>
            <a:pPr fontAlgn="base"/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particularité de cette méthode est qu’elle est très “verbeuse”: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7B5F3-921C-4FAA-B4D1-3DD76929DBA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22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Cucumber</a:t>
            </a:r>
            <a:r>
              <a:rPr lang="fr-FR" dirty="0" smtClean="0"/>
              <a:t> est</a:t>
            </a:r>
            <a:r>
              <a:rPr lang="fr-FR" baseline="0" dirty="0" smtClean="0"/>
              <a:t> outil </a:t>
            </a:r>
            <a:r>
              <a:rPr lang="fr-FR" baseline="0" dirty="0" err="1" smtClean="0"/>
              <a:t>outil</a:t>
            </a:r>
            <a:r>
              <a:rPr lang="fr-FR" baseline="0" dirty="0" smtClean="0"/>
              <a:t> visant à simplifier la collection des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 et la communication entre développeur et end-</a:t>
            </a:r>
            <a:r>
              <a:rPr lang="fr-FR" baseline="0" dirty="0" err="1" smtClean="0"/>
              <a:t>users</a:t>
            </a:r>
            <a:r>
              <a:rPr lang="fr-FR" baseline="0" dirty="0" smtClean="0"/>
              <a:t> et à utiliser ces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 pour tester le produit final. Cette présentation a pour but de démontrer l’utilité de </a:t>
            </a:r>
            <a:r>
              <a:rPr lang="fr-FR" baseline="0" dirty="0" err="1" smtClean="0"/>
              <a:t>cucumber</a:t>
            </a:r>
            <a:r>
              <a:rPr lang="fr-FR" baseline="0" dirty="0" smtClean="0"/>
              <a:t> ainsi que sa </a:t>
            </a:r>
            <a:r>
              <a:rPr lang="fr-FR" baseline="0" dirty="0" err="1" smtClean="0"/>
              <a:t>fexibilité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Cucumber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oftware"/>
              </a:rPr>
              <a:t>software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tool that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omputer programmers"/>
              </a:rPr>
              <a:t>computer programmers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 for testing other software.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Basé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concept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BDD,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traduisant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syntaxe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de validation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permet de vérifier si toutes les exigences client décrites dans le document de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pécification (informatique)"/>
              </a:rPr>
              <a:t>spécification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d'un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Logiciel"/>
              </a:rPr>
              <a:t>logiciel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écrit à partir de la spécification des besoins, sont respectées.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7B5F3-921C-4FAA-B4D1-3DD76929DBA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18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premier permet de décrire en langage commun (pas celui des elfes donc) la fonctionnalité voulue à travers un scénario. On parle parfois d’«histoire ». Il utilise un langage particulier :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Gherkin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qui est lisible par le commun des mortels.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second permet de faire un pont entre le précédent et le code réel.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décrit une fonctionnalité (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en langage naturel, puis on écrit des scénarios d’acceptation (toujours en langage naturel) pour illustrer celle-ci. Chaque scénario est composé de plusieurs étapes (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qui commencent toutes par un mot-clé significatif: 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 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qui peuvent être liés par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7B5F3-921C-4FAA-B4D1-3DD76929DBA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84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7B5F3-921C-4FAA-B4D1-3DD76929DBA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29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Avantages : Tests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automtisés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simplifiés.Compatibilité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Besoins client mieux représenté par des mots clés explicites (Quand ça alors, étant donné ceci, etc.) Supporté par de nombreux langages. Communauté active, beaucoup (trop ?) de documentations différentes. 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Inconvénients : Dense donc difficulté à savoir ce dont on a besoin. Il faut connaître et utiliser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Maven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que ce soit efficace. Fichier XML, il faut rajouter du travail supplémentaire alors qu'on travaille sur du Java.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7B5F3-921C-4FAA-B4D1-3DD76929DBA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82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Turnip 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Uniquement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Ruby,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ajoute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fonctionnalités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JBehave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SpecFlow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.net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framework Spock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7B5F3-921C-4FAA-B4D1-3DD76929DBA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57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B6F97B2-D189-475F-9FA1-FC3031D105D8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5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3DFA-97B3-424A-AC59-C8DDAE751F7B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1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6676-AB30-4CD8-A5E7-00566FB090C4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1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E2FD-91D5-45A5-8DA4-25B9DCA63553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7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E736-A294-4F14-BFB3-1FF22E810585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5EAE-31E4-4855-92AE-B7C98D5C46BE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0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8689-6516-428A-AE18-FD5A2549A30B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7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F199-3504-4B42-BD45-CF602E4F57A2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1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0097-2222-4E38-B3F3-65613B33768D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9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B77E-56DF-40DE-99C0-221AE1F89803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3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DDE2-E3E0-4922-9019-736650F572FC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5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0777D24-5EF5-47B6-B1BB-09861F04BE18}" type="datetime1">
              <a:rPr lang="en-US" smtClean="0"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0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9.pn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diagramDrawing" Target="../diagrams/drawing9.xml"/><Relationship Id="rId5" Type="http://schemas.openxmlformats.org/officeDocument/2006/relationships/image" Target="../media/image17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18.pn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diagramDrawing" Target="../diagrams/drawing11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fr.wikipedia.org/wiki/Behavior_Driven_Development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2.png"/><Relationship Id="rId10" Type="http://schemas.microsoft.com/office/2007/relationships/diagramDrawing" Target="../diagrams/drawing4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2.png"/><Relationship Id="rId10" Type="http://schemas.microsoft.com/office/2007/relationships/diagramDrawing" Target="../diagrams/drawing5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2.png"/><Relationship Id="rId10" Type="http://schemas.microsoft.com/office/2007/relationships/diagramDrawing" Target="../diagrams/drawing6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2.png"/><Relationship Id="rId10" Type="http://schemas.microsoft.com/office/2007/relationships/diagramDrawing" Target="../diagrams/drawing7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12.png"/><Relationship Id="rId10" Type="http://schemas.microsoft.com/office/2007/relationships/diagramDrawing" Target="../diagrams/drawing8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CUCUMBER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10600" y="4943160"/>
            <a:ext cx="3581400" cy="1463040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Behavior</a:t>
            </a:r>
            <a:r>
              <a:rPr lang="fr-FR" dirty="0" smtClean="0"/>
              <a:t> </a:t>
            </a:r>
            <a:r>
              <a:rPr lang="fr-FR" dirty="0" err="1" smtClean="0"/>
              <a:t>developpement</a:t>
            </a:r>
            <a:r>
              <a:rPr lang="fr-FR" dirty="0" smtClean="0"/>
              <a:t> </a:t>
            </a:r>
            <a:r>
              <a:rPr lang="fr-FR" dirty="0" err="1" smtClean="0"/>
              <a:t>driven</a:t>
            </a:r>
            <a:r>
              <a:rPr lang="fr-FR" dirty="0"/>
              <a:t> </a:t>
            </a:r>
            <a:r>
              <a:rPr lang="fr-FR" dirty="0" err="1" smtClean="0"/>
              <a:t>tool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Théo STEIN </a:t>
            </a:r>
          </a:p>
          <a:p>
            <a:r>
              <a:rPr lang="fr-FR" dirty="0" smtClean="0"/>
              <a:t>Audrey LANCE</a:t>
            </a:r>
          </a:p>
          <a:p>
            <a:r>
              <a:rPr lang="fr-FR" dirty="0" smtClean="0"/>
              <a:t>Quentin SERVEAUX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1" y="4783344"/>
            <a:ext cx="5158409" cy="193343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1300" y="2338086"/>
            <a:ext cx="256526" cy="2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128" y="2170937"/>
            <a:ext cx="9372600" cy="1590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r="3609"/>
          <a:stretch/>
        </p:blipFill>
        <p:spPr>
          <a:xfrm>
            <a:off x="1024128" y="4373302"/>
            <a:ext cx="9346552" cy="1676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405" y="4373302"/>
            <a:ext cx="2962275" cy="1676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83588" y="3882791"/>
            <a:ext cx="7801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6. Répétez les étapes 2 à 5  jusqu’à que ça soit vert comme un concombre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689276" y="6260860"/>
            <a:ext cx="400532" cy="400532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521140357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3200" smtClean="0"/>
              <a:t>10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80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737550"/>
              </p:ext>
            </p:extLst>
          </p:nvPr>
        </p:nvGraphicFramePr>
        <p:xfrm>
          <a:off x="1023938" y="2285999"/>
          <a:ext cx="9720262" cy="355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/>
                <a:gridCol w="4860131"/>
              </a:tblGrid>
              <a:tr h="54138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Avantages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Inconvénients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</a:tr>
              <a:tr h="29368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 smtClean="0"/>
                        <a:t>Tests automatisés et simplifiés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 smtClean="0"/>
                        <a:t>Compatibilité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baseline="0" dirty="0" err="1" smtClean="0"/>
                        <a:t>jUnit</a:t>
                      </a:r>
                      <a:endParaRPr lang="fr-FR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aseline="0" dirty="0" smtClean="0"/>
                        <a:t>Besoins du client mieux exprimés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aseline="0" dirty="0" smtClean="0"/>
                        <a:t>Syntaxe explicite ( </a:t>
                      </a:r>
                      <a:r>
                        <a:rPr lang="fr-FR" sz="2400" baseline="0" dirty="0" err="1" smtClean="0"/>
                        <a:t>when</a:t>
                      </a:r>
                      <a:r>
                        <a:rPr lang="fr-FR" sz="2400" baseline="0" dirty="0" smtClean="0"/>
                        <a:t>, </a:t>
                      </a:r>
                      <a:r>
                        <a:rPr lang="fr-FR" sz="2400" baseline="0" dirty="0" err="1" smtClean="0"/>
                        <a:t>then</a:t>
                      </a:r>
                      <a:r>
                        <a:rPr lang="fr-FR" sz="2400" baseline="0" dirty="0" smtClean="0"/>
                        <a:t>, etc… 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aseline="0" dirty="0" smtClean="0"/>
                        <a:t>Beaucoup de langages supportés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aseline="0" dirty="0" smtClean="0"/>
                        <a:t>Communauté active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aseline="0" dirty="0" smtClean="0"/>
                        <a:t>Documentations différentes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 smtClean="0"/>
                        <a:t>Documentations</a:t>
                      </a:r>
                      <a:r>
                        <a:rPr lang="fr-FR" sz="2400" baseline="0" dirty="0" smtClean="0"/>
                        <a:t> différentes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aseline="0" dirty="0" smtClean="0"/>
                        <a:t>Très dense (difficile de cerner une fonctionnalité)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aseline="0" dirty="0" smtClean="0"/>
                        <a:t>Connaître et utiliser </a:t>
                      </a:r>
                      <a:r>
                        <a:rPr lang="fr-FR" sz="2400" baseline="0" dirty="0" err="1" smtClean="0"/>
                        <a:t>Maven</a:t>
                      </a:r>
                      <a:r>
                        <a:rPr lang="fr-FR" sz="2400" baseline="0" dirty="0" smtClean="0"/>
                        <a:t> (c’est un plus !)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baseline="0" dirty="0" smtClean="0"/>
                        <a:t>Des singularités (configuration d’un fichier XML pour JAVA par exemple) </a:t>
                      </a:r>
                      <a:endParaRPr lang="fr-FR" sz="2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68076293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3200" smtClean="0"/>
              <a:t>11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32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Alternatives </a:t>
            </a:r>
            <a:endParaRPr lang="fr-FR" dirty="0"/>
          </a:p>
        </p:txBody>
      </p:sp>
      <p:pic>
        <p:nvPicPr>
          <p:cNvPr id="2050" name="Picture 2" descr="jbehav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4" y="3068166"/>
            <a:ext cx="30384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ecflow.org/media/specflow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89" y="1425415"/>
            <a:ext cx="21907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676" y="2587465"/>
            <a:ext cx="1674524" cy="21806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020" y="4858705"/>
            <a:ext cx="2828925" cy="1619250"/>
          </a:xfrm>
          <a:prstGeom prst="rect">
            <a:avLst/>
          </a:prstGeom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102030035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3200" smtClean="0"/>
              <a:t>12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18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listening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40942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84094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40941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0" y="2840939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2840941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2"/>
          <a:srcRect l="-394510" t="8239" r="473615" b="-8239"/>
          <a:stretch/>
        </p:blipFill>
        <p:spPr>
          <a:xfrm>
            <a:off x="152400" y="2993342"/>
            <a:ext cx="565230" cy="168592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TDD (Test DD)</a:t>
            </a:r>
          </a:p>
          <a:p>
            <a:pPr lvl="1"/>
            <a:r>
              <a:rPr lang="fr-FR" dirty="0" smtClean="0"/>
              <a:t>BDD (</a:t>
            </a:r>
            <a:r>
              <a:rPr lang="fr-FR" dirty="0" err="1" smtClean="0"/>
              <a:t>Behavior</a:t>
            </a:r>
            <a:r>
              <a:rPr lang="fr-FR" dirty="0"/>
              <a:t> </a:t>
            </a:r>
            <a:r>
              <a:rPr lang="fr-FR" dirty="0" smtClean="0"/>
              <a:t>DD)</a:t>
            </a:r>
            <a:endParaRPr lang="fr-FR" dirty="0"/>
          </a:p>
          <a:p>
            <a:pPr marL="128016" lvl="1" indent="0">
              <a:buNone/>
            </a:pPr>
            <a:endParaRPr lang="fr-FR" dirty="0"/>
          </a:p>
          <a:p>
            <a:pPr marL="128016" lvl="1" indent="0">
              <a:buNone/>
            </a:pPr>
            <a:r>
              <a:rPr lang="fr-FR" sz="3200" dirty="0" smtClean="0"/>
              <a:t>« le</a:t>
            </a:r>
            <a:r>
              <a:rPr lang="fr-FR" sz="3200" dirty="0"/>
              <a:t> </a:t>
            </a:r>
            <a:r>
              <a:rPr lang="fr-FR" sz="3200" dirty="0" err="1">
                <a:hlinkClick r:id="rId3" tooltip="Behavior-Driven Development"/>
              </a:rPr>
              <a:t>Behavior-Driven</a:t>
            </a:r>
            <a:r>
              <a:rPr lang="fr-FR" sz="3200" dirty="0">
                <a:hlinkClick r:id="rId3" tooltip="Behavior-Driven Development"/>
              </a:rPr>
              <a:t> </a:t>
            </a:r>
            <a:r>
              <a:rPr lang="fr-FR" sz="3200" dirty="0" err="1">
                <a:hlinkClick r:id="rId3" tooltip="Behavior-Driven Development"/>
              </a:rPr>
              <a:t>Development</a:t>
            </a:r>
            <a:r>
              <a:rPr lang="fr-FR" sz="3200" dirty="0"/>
              <a:t> est une méthode agile qui met l’accent sur le travail en collaboration entre des personnes technique (comme des ingénieurs) avec des personnes non technique</a:t>
            </a:r>
            <a:r>
              <a:rPr lang="fr-FR" sz="3200" dirty="0" smtClean="0"/>
              <a:t>. »</a:t>
            </a:r>
            <a:endParaRPr lang="fr-FR" sz="32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69782781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567685" y="6400800"/>
            <a:ext cx="1243315" cy="344224"/>
          </a:xfrm>
        </p:spPr>
        <p:txBody>
          <a:bodyPr/>
          <a:lstStyle/>
          <a:p>
            <a:fld id="{4FAB73BC-B049-4115-A692-8D63A059BFB8}" type="slidenum">
              <a:rPr lang="en-US" sz="3200" smtClean="0"/>
              <a:t>2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25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CUCUMBER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5621" y="2447344"/>
            <a:ext cx="9720073" cy="4023360"/>
          </a:xfrm>
        </p:spPr>
        <p:txBody>
          <a:bodyPr/>
          <a:lstStyle/>
          <a:p>
            <a:pPr lvl="1"/>
            <a:r>
              <a:rPr lang="fr-FR" dirty="0" smtClean="0"/>
              <a:t>Ruby </a:t>
            </a:r>
          </a:p>
          <a:p>
            <a:pPr lvl="1"/>
            <a:r>
              <a:rPr lang="fr-FR" dirty="0" smtClean="0"/>
              <a:t>JAVA</a:t>
            </a:r>
          </a:p>
          <a:p>
            <a:pPr lvl="1"/>
            <a:r>
              <a:rPr lang="fr-FR" dirty="0" smtClean="0"/>
              <a:t>Outil pour le BDD 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Test de validation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Business-</a:t>
            </a:r>
            <a:r>
              <a:rPr lang="fr-FR" dirty="0" err="1" smtClean="0"/>
              <a:t>readable</a:t>
            </a:r>
            <a:r>
              <a:rPr lang="fr-FR" dirty="0" smtClean="0"/>
              <a:t> </a:t>
            </a:r>
            <a:r>
              <a:rPr lang="fr-FR" dirty="0" err="1" smtClean="0"/>
              <a:t>domain-specific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344" y="1813138"/>
            <a:ext cx="3173539" cy="945724"/>
          </a:xfrm>
          <a:prstGeom prst="rect">
            <a:avLst/>
          </a:prstGeom>
        </p:spPr>
      </p:pic>
      <p:pic>
        <p:nvPicPr>
          <p:cNvPr id="1026" name="Picture 2" descr="http://devcolibri.com/cp/wp-content/uploads/2013/04/maven_inst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25" y="2870521"/>
            <a:ext cx="1422954" cy="12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238" y="4297680"/>
            <a:ext cx="1809750" cy="1181100"/>
          </a:xfrm>
          <a:prstGeom prst="rect">
            <a:avLst/>
          </a:prstGeom>
        </p:spPr>
      </p:pic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649033076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3200" smtClean="0"/>
              <a:t>3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22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Pre-requis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Fonctionnalités ou </a:t>
            </a:r>
            <a:r>
              <a:rPr lang="fr-FR" i="1" dirty="0" err="1" smtClean="0"/>
              <a:t>Features</a:t>
            </a:r>
            <a:endParaRPr lang="fr-FR" i="1" dirty="0" smtClean="0"/>
          </a:p>
          <a:p>
            <a:pPr marL="128016" lvl="1" indent="0">
              <a:buNone/>
            </a:pPr>
            <a:endParaRPr lang="fr-FR" i="1" dirty="0"/>
          </a:p>
          <a:p>
            <a:pPr marL="128016" lvl="1" indent="0">
              <a:buNone/>
            </a:pPr>
            <a:r>
              <a:rPr lang="fr-FR" i="1" dirty="0" smtClean="0"/>
              <a:t> </a:t>
            </a:r>
          </a:p>
          <a:p>
            <a:pPr lvl="1"/>
            <a:r>
              <a:rPr lang="fr-FR" dirty="0" smtClean="0"/>
              <a:t>Listes d’étapes ou </a:t>
            </a:r>
            <a:r>
              <a:rPr lang="fr-FR" i="1" dirty="0" err="1" smtClean="0"/>
              <a:t>Steps</a:t>
            </a:r>
            <a:endParaRPr lang="fr-FR" i="1" dirty="0" smtClean="0"/>
          </a:p>
          <a:p>
            <a:pPr lvl="1"/>
            <a:endParaRPr lang="fr-FR" i="1" dirty="0"/>
          </a:p>
          <a:p>
            <a:pPr lvl="1"/>
            <a:endParaRPr lang="fr-FR" i="1" dirty="0" smtClean="0"/>
          </a:p>
          <a:p>
            <a:pPr lvl="1"/>
            <a:r>
              <a:rPr lang="fr-FR" i="1" u="sng" dirty="0" smtClean="0"/>
              <a:t>Syntaxe</a:t>
            </a:r>
            <a:r>
              <a:rPr lang="fr-FR" i="1" dirty="0" smtClean="0"/>
              <a:t> : </a:t>
            </a:r>
            <a:r>
              <a:rPr lang="fr-FR" i="1" dirty="0" err="1" smtClean="0"/>
              <a:t>Gherkin</a:t>
            </a:r>
            <a:r>
              <a:rPr lang="fr-FR" i="1" dirty="0" smtClean="0"/>
              <a:t> </a:t>
            </a:r>
          </a:p>
          <a:p>
            <a:pPr lvl="1"/>
            <a:endParaRPr lang="fr-FR" i="1" dirty="0"/>
          </a:p>
          <a:p>
            <a:pPr marL="128016" lvl="1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954" y="2255520"/>
            <a:ext cx="7734300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33330879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3200" smtClean="0"/>
              <a:t>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11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32"/>
          <a:stretch/>
        </p:blipFill>
        <p:spPr>
          <a:xfrm>
            <a:off x="3970116" y="2170937"/>
            <a:ext cx="6426612" cy="1590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3609"/>
          <a:stretch/>
        </p:blipFill>
        <p:spPr>
          <a:xfrm>
            <a:off x="1024128" y="4373302"/>
            <a:ext cx="9346552" cy="1676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66" y="2180462"/>
            <a:ext cx="2952750" cy="15811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60614" y="3882791"/>
            <a:ext cx="64470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1. Décrire le comportement dans un texte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93475" y="1658751"/>
            <a:ext cx="400532" cy="400532"/>
          </a:xfrm>
          <a:prstGeom prst="rect">
            <a:avLst/>
          </a:prstGeom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078993315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3200" smtClean="0"/>
              <a:t>5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28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170937"/>
            <a:ext cx="9372600" cy="1590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3609"/>
          <a:stretch/>
        </p:blipFill>
        <p:spPr>
          <a:xfrm>
            <a:off x="1024128" y="4373302"/>
            <a:ext cx="9346552" cy="1676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029" y="2170937"/>
            <a:ext cx="2952750" cy="15811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73854" y="3882791"/>
            <a:ext cx="64470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1. Ecrire une étape en Ruby ( ici en JAVA )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10162" y="1649226"/>
            <a:ext cx="400532" cy="400532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325311826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3200" smtClean="0"/>
              <a:t>6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976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170937"/>
            <a:ext cx="9372600" cy="1590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3609"/>
          <a:stretch/>
        </p:blipFill>
        <p:spPr>
          <a:xfrm>
            <a:off x="1024128" y="4373302"/>
            <a:ext cx="9346552" cy="1676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503" y="2175699"/>
            <a:ext cx="2943225" cy="15811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60614" y="3882791"/>
            <a:ext cx="64470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3. Exécuter et constater l’échec …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24849" y="1649226"/>
            <a:ext cx="400532" cy="400532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051244595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744200" y="6470704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3200" smtClean="0"/>
              <a:t>7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00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170937"/>
            <a:ext cx="9372600" cy="1590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3609"/>
          <a:stretch/>
        </p:blipFill>
        <p:spPr>
          <a:xfrm>
            <a:off x="1024128" y="4373302"/>
            <a:ext cx="9346552" cy="1676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4373303"/>
            <a:ext cx="2962275" cy="1676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60614" y="3882791"/>
            <a:ext cx="64470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4. Ecrire du code pour passer l’étape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4999" y="6260860"/>
            <a:ext cx="400532" cy="400532"/>
          </a:xfrm>
          <a:prstGeom prst="rect">
            <a:avLst/>
          </a:prstGeom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803849398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744200" y="6461126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z="3200" smtClean="0"/>
              <a:t>8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19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170937"/>
            <a:ext cx="9372600" cy="1590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3609"/>
          <a:stretch/>
        </p:blipFill>
        <p:spPr>
          <a:xfrm>
            <a:off x="1024128" y="4373302"/>
            <a:ext cx="9346552" cy="1676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290" y="4373302"/>
            <a:ext cx="2962275" cy="1676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60614" y="3882791"/>
            <a:ext cx="64470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5. Lancer encore une fois et voir l’étape réussir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10161" y="6170881"/>
            <a:ext cx="400532" cy="400532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452221171"/>
              </p:ext>
            </p:extLst>
          </p:nvPr>
        </p:nvGraphicFramePr>
        <p:xfrm>
          <a:off x="1516282" y="138896"/>
          <a:ext cx="8417690" cy="4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3200" smtClean="0"/>
              <a:t>9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7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3169</TotalTime>
  <Words>447</Words>
  <Application>Microsoft Office PowerPoint</Application>
  <PresentationFormat>Grand écran</PresentationFormat>
  <Paragraphs>156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Intégral</vt:lpstr>
      <vt:lpstr>CUCUMBER </vt:lpstr>
      <vt:lpstr>Introduction </vt:lpstr>
      <vt:lpstr>CUCUMBER</vt:lpstr>
      <vt:lpstr>Pre-requis</vt:lpstr>
      <vt:lpstr>Utilisation </vt:lpstr>
      <vt:lpstr>Utilisation </vt:lpstr>
      <vt:lpstr>Utilisation </vt:lpstr>
      <vt:lpstr>Utilisation </vt:lpstr>
      <vt:lpstr>Utilisation </vt:lpstr>
      <vt:lpstr>Utilisation </vt:lpstr>
      <vt:lpstr>Conclusion </vt:lpstr>
      <vt:lpstr>Alternatives </vt:lpstr>
      <vt:lpstr>Thank you for listening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CUCUMBER</dc:title>
  <dc:creator>Quentin S</dc:creator>
  <cp:lastModifiedBy>Quentin S</cp:lastModifiedBy>
  <cp:revision>14</cp:revision>
  <dcterms:created xsi:type="dcterms:W3CDTF">2015-03-10T08:30:06Z</dcterms:created>
  <dcterms:modified xsi:type="dcterms:W3CDTF">2015-03-12T13:19:34Z</dcterms:modified>
</cp:coreProperties>
</file>