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2"/>
  </p:notesMasterIdLst>
  <p:sldIdLst>
    <p:sldId id="256" r:id="rId2"/>
    <p:sldId id="257" r:id="rId3"/>
    <p:sldId id="260" r:id="rId4"/>
    <p:sldId id="261" r:id="rId5"/>
    <p:sldId id="263" r:id="rId6"/>
    <p:sldId id="262" r:id="rId7"/>
    <p:sldId id="268" r:id="rId8"/>
    <p:sldId id="259" r:id="rId9"/>
    <p:sldId id="264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8F0A4-25F1-49E2-BB94-88A7915E316C}" type="datetimeFigureOut">
              <a:rPr lang="fr-FR" smtClean="0"/>
              <a:pPr/>
              <a:t>26/09/2013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DE2AB-DC7D-4AF5-A993-C48CF20CFE8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240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DE2AB-DC7D-4AF5-A993-C48CF20CFE88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159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DE2AB-DC7D-4AF5-A993-C48CF20CFE8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159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12529-6DFF-41B1-8A9E-D04970007A6A}" type="datetime1">
              <a:rPr lang="fr-FR" smtClean="0"/>
              <a:t>26/09/2013</a:t>
            </a:fld>
            <a:endParaRPr lang="fr-F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7B253-85CE-46CD-9DA9-1A35FB3EE35D}" type="datetime1">
              <a:rPr lang="fr-FR" smtClean="0"/>
              <a:t>26/09/2013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A7CE6-5173-4B08-8212-68D0A085742C}" type="datetime1">
              <a:rPr lang="fr-FR" smtClean="0"/>
              <a:t>26/09/2013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425F6-9E9E-4CD0-94CE-A14A7E29B4C8}" type="datetime1">
              <a:rPr lang="fr-FR" smtClean="0"/>
              <a:t>26/09/2013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55AF-E37A-43DF-AE75-3F3993DFB7DF}" type="datetime1">
              <a:rPr lang="fr-FR" smtClean="0"/>
              <a:t>26/09/2013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C7A66-11D7-4A98-BC53-26D6D4F8EF7F}" type="datetime1">
              <a:rPr lang="fr-FR" smtClean="0"/>
              <a:t>26/09/2013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F8F8E-F9DF-4B47-AFF3-E20589466A2A}" type="datetime1">
              <a:rPr lang="fr-FR" smtClean="0"/>
              <a:t>26/09/2013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61D2-EF1F-495C-BA9E-408984E8B5ED}" type="datetime1">
              <a:rPr lang="fr-FR" smtClean="0"/>
              <a:t>26/09/2013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E774C-3900-4ADC-B65E-C35B89EF910F}" type="datetime1">
              <a:rPr lang="fr-FR" smtClean="0"/>
              <a:t>26/09/2013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DF838-5B27-4CDA-820F-14DCE0C6C194}" type="datetime1">
              <a:rPr lang="fr-FR" smtClean="0"/>
              <a:t>26/09/2013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D9284-E36A-42A9-A214-F82EC53EDB02}" type="datetime1">
              <a:rPr lang="fr-FR" smtClean="0"/>
              <a:t>26/09/2013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48B5DE2-3DD3-4B1E-9FAD-2101135D29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B0D8A4-2959-4D06-90BB-5C46A39ADFBC}" type="datetime1">
              <a:rPr lang="fr-FR" smtClean="0"/>
              <a:t>26/09/2013</a:t>
            </a:fld>
            <a:endParaRPr lang="fr-F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8B5DE2-3DD3-4B1E-9FAD-2101135D292B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71600" y="1844824"/>
            <a:ext cx="7175351" cy="3168352"/>
          </a:xfrm>
        </p:spPr>
        <p:txBody>
          <a:bodyPr/>
          <a:lstStyle/>
          <a:p>
            <a:pPr marL="182880" indent="0" algn="ctr">
              <a:buNone/>
            </a:pPr>
            <a:r>
              <a:rPr lang="fr-FR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GESTIONNAIRES DE VERSIONS</a:t>
            </a:r>
            <a:endParaRPr lang="fr-FR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19672" y="260649"/>
            <a:ext cx="5637010" cy="720080"/>
          </a:xfrm>
        </p:spPr>
        <p:txBody>
          <a:bodyPr>
            <a:normAutofit/>
          </a:bodyPr>
          <a:lstStyle/>
          <a:p>
            <a:pPr algn="ctr"/>
            <a:r>
              <a:rPr lang="fr-FR" sz="1050" dirty="0" smtClean="0"/>
              <a:t>J.BOULOIR</a:t>
            </a:r>
          </a:p>
          <a:p>
            <a:pPr algn="ctr"/>
            <a:r>
              <a:rPr lang="fr-FR" sz="1050" dirty="0" smtClean="0"/>
              <a:t>A.GEORGES</a:t>
            </a:r>
          </a:p>
          <a:p>
            <a:pPr algn="ctr"/>
            <a:r>
              <a:rPr lang="fr-FR" sz="1050" dirty="0" smtClean="0"/>
              <a:t>C.RICOTTA</a:t>
            </a:r>
            <a:endParaRPr lang="fr-FR" sz="105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25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Moins simples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484784"/>
            <a:ext cx="46482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175" y="2728913"/>
            <a:ext cx="63436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7796" y="4941168"/>
            <a:ext cx="5592352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4090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Qu’est-ce qu’un gestionnaire de version ? A quoi cela sert-il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Un gestionnaire de version est un logiciel permettant de gérer l’historique des modifications d’un ensemble de documents.</a:t>
            </a:r>
          </a:p>
          <a:p>
            <a:endParaRPr lang="fr-FR" dirty="0"/>
          </a:p>
          <a:p>
            <a:r>
              <a:rPr lang="fr-FR" dirty="0" smtClean="0"/>
              <a:t>Son rôle :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maintient l’ensemble des versions d’un ou plusieurs 	  fichiers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sert de « sauvegarde »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permet la comparaison entre deux versions d’un 	   même fichier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facilite le travail multi-utilisateurs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99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600" dirty="0" smtClean="0"/>
              <a:t>Types de gestionnaires</a:t>
            </a:r>
            <a:endParaRPr lang="fr-FR" sz="6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400" dirty="0" smtClean="0"/>
          </a:p>
          <a:p>
            <a:pPr marL="0" indent="0" algn="ctr">
              <a:buNone/>
            </a:pPr>
            <a:r>
              <a:rPr lang="fr-FR" sz="4400" dirty="0" smtClean="0"/>
              <a:t>Il existe deux types de gestionnaires : centralisés et décentralisés.</a:t>
            </a:r>
            <a:endParaRPr lang="fr-FR" sz="4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38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fr-FR" dirty="0" smtClean="0"/>
              <a:t>Gestionnaire centralisé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5445224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Comme son nom l’indique, toutes les versions sont sauvegardées sur un serveur central qui les contient toutes.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Avantages :</a:t>
            </a:r>
          </a:p>
          <a:p>
            <a:pPr marL="0" indent="0">
              <a:buNone/>
            </a:pPr>
            <a:r>
              <a:rPr lang="fr-FR" dirty="0" smtClean="0"/>
              <a:t>	- tout le monde sait (à peu près) où en sont les 	  autres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- administration simple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Désavantage : sensible aux pannes du serveur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82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odèle centralisé Subvers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88840"/>
            <a:ext cx="7499383" cy="4094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395536" y="26064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Gestionnaire centralisé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4929190" y="6488668"/>
            <a:ext cx="3299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Source </a:t>
            </a:r>
            <a:r>
              <a:rPr lang="fr-FR" smtClean="0"/>
              <a:t>: fr.openclassrooms.com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48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fr-FR" dirty="0" smtClean="0"/>
              <a:t>Gestionnaire décentralisé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Egalement appelé </a:t>
            </a:r>
            <a:r>
              <a:rPr lang="fr-FR" dirty="0" smtClean="0"/>
              <a:t>« gestionnaire distribué ».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 smtClean="0"/>
              <a:t>Pas de serveur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 smtClean="0"/>
              <a:t>Chacun possède l’historique de l’évolution de chacun des fichiers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 smtClean="0"/>
              <a:t>Les développeurs s’envoient directement entre eux les modifications (façon </a:t>
            </a:r>
            <a:r>
              <a:rPr lang="fr-FR" dirty="0" err="1" smtClean="0"/>
              <a:t>peer</a:t>
            </a:r>
            <a:r>
              <a:rPr lang="fr-FR" dirty="0" smtClean="0"/>
              <a:t>-</a:t>
            </a:r>
            <a:r>
              <a:rPr lang="fr-FR" dirty="0" err="1" smtClean="0"/>
              <a:t>to-peer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991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fr-FR" dirty="0" smtClean="0"/>
              <a:t>Gestionnaire décentralisé</a:t>
            </a:r>
            <a:endParaRPr lang="fr-FR" dirty="0"/>
          </a:p>
        </p:txBody>
      </p:sp>
      <p:pic>
        <p:nvPicPr>
          <p:cNvPr id="2050" name="Picture 2" descr="Logiciel de gestion de versions distribué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00808"/>
            <a:ext cx="5724525" cy="412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4929190" y="6488668"/>
            <a:ext cx="3299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Source : fr.openclassrooms.com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867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pPr algn="ctr"/>
            <a:r>
              <a:rPr lang="fr-FR" dirty="0" smtClean="0"/>
              <a:t>FONCTIONNEMENT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3808" y="1412776"/>
            <a:ext cx="3312368" cy="51845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6948264" y="6107314"/>
            <a:ext cx="15177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Source : </a:t>
            </a:r>
            <a:r>
              <a:rPr lang="fr-FR" sz="1200" dirty="0" err="1" smtClean="0"/>
              <a:t>wikipédia</a:t>
            </a:r>
            <a:r>
              <a:rPr lang="fr-FR" sz="1200" dirty="0" smtClean="0"/>
              <a:t> ;)</a:t>
            </a:r>
            <a:endParaRPr lang="fr-FR" sz="1200" dirty="0"/>
          </a:p>
        </p:txBody>
      </p:sp>
      <p:sp>
        <p:nvSpPr>
          <p:cNvPr id="3" name="ZoneTexte 2"/>
          <p:cNvSpPr txBox="1"/>
          <p:nvPr/>
        </p:nvSpPr>
        <p:spPr>
          <a:xfrm>
            <a:off x="2915816" y="1975155"/>
            <a:ext cx="886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(tronc)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5652120" y="2956302"/>
            <a:ext cx="1153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(’’fusion’’)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7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Simples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844824"/>
            <a:ext cx="497205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97152"/>
            <a:ext cx="72961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DE2-3DD3-4B1E-9FAD-2101135D292B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9194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162</TotalTime>
  <Words>118</Words>
  <Application>Microsoft Office PowerPoint</Application>
  <PresentationFormat>Affichage à l'écran (4:3)</PresentationFormat>
  <Paragraphs>55</Paragraphs>
  <Slides>10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Débit</vt:lpstr>
      <vt:lpstr>GESTIONNAIRES DE VERSIONS</vt:lpstr>
      <vt:lpstr>Qu’est-ce qu’un gestionnaire de version ? A quoi cela sert-il ?</vt:lpstr>
      <vt:lpstr>Types de gestionnaires</vt:lpstr>
      <vt:lpstr>Gestionnaire centralisé</vt:lpstr>
      <vt:lpstr>Présentation PowerPoint</vt:lpstr>
      <vt:lpstr>Gestionnaire décentralisé</vt:lpstr>
      <vt:lpstr>Gestionnaire décentralisé</vt:lpstr>
      <vt:lpstr>FONCTIONNEMENT</vt:lpstr>
      <vt:lpstr>Exemples</vt:lpstr>
      <vt:lpstr>Exemples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GESTIONNAIRES DE VERSIONS</dc:title>
  <dc:creator>etuinfo</dc:creator>
  <cp:lastModifiedBy>etuinfo</cp:lastModifiedBy>
  <cp:revision>26</cp:revision>
  <dcterms:created xsi:type="dcterms:W3CDTF">2013-09-16T12:35:42Z</dcterms:created>
  <dcterms:modified xsi:type="dcterms:W3CDTF">2013-09-26T06:35:08Z</dcterms:modified>
</cp:coreProperties>
</file>