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sldIdLst>
    <p:sldId id="256" r:id="rId5"/>
    <p:sldId id="257" r:id="rId6"/>
    <p:sldId id="272" r:id="rId7"/>
    <p:sldId id="258" r:id="rId8"/>
    <p:sldId id="259" r:id="rId9"/>
    <p:sldId id="273" r:id="rId10"/>
    <p:sldId id="260" r:id="rId11"/>
    <p:sldId id="261" r:id="rId12"/>
    <p:sldId id="266" r:id="rId13"/>
    <p:sldId id="262" r:id="rId14"/>
    <p:sldId id="269" r:id="rId15"/>
    <p:sldId id="274" r:id="rId16"/>
    <p:sldId id="267" r:id="rId17"/>
    <p:sldId id="263" r:id="rId18"/>
    <p:sldId id="270" r:id="rId19"/>
    <p:sldId id="271" r:id="rId20"/>
    <p:sldId id="275" r:id="rId21"/>
    <p:sldId id="264" r:id="rId22"/>
    <p:sldId id="279" r:id="rId23"/>
    <p:sldId id="280" r:id="rId24"/>
    <p:sldId id="278" r:id="rId25"/>
    <p:sldId id="276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svg"/><Relationship Id="rId1" Type="http://schemas.openxmlformats.org/officeDocument/2006/relationships/image" Target="../media/image22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svg"/><Relationship Id="rId1" Type="http://schemas.openxmlformats.org/officeDocument/2006/relationships/image" Target="../media/image2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svg"/><Relationship Id="rId1" Type="http://schemas.openxmlformats.org/officeDocument/2006/relationships/image" Target="../media/image1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svg"/><Relationship Id="rId1" Type="http://schemas.openxmlformats.org/officeDocument/2006/relationships/image" Target="../media/image16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svg"/><Relationship Id="rId1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svg"/><Relationship Id="rId1" Type="http://schemas.openxmlformats.org/officeDocument/2006/relationships/image" Target="../media/image22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svg"/><Relationship Id="rId1" Type="http://schemas.openxmlformats.org/officeDocument/2006/relationships/image" Target="../media/image2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svg"/><Relationship Id="rId1" Type="http://schemas.openxmlformats.org/officeDocument/2006/relationships/image" Target="../media/image1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svg"/><Relationship Id="rId1" Type="http://schemas.openxmlformats.org/officeDocument/2006/relationships/image" Target="../media/image16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svg"/><Relationship Id="rId1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39A4BC-6A65-4459-B803-68557E86E050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AC8994-30B7-4417-A1CA-4494B39F796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I – Introduction</a:t>
          </a:r>
          <a:endParaRPr lang="en-US">
            <a:latin typeface="Amasis MT Pro Black" panose="02040A04050005020304" pitchFamily="18" charset="0"/>
          </a:endParaRPr>
        </a:p>
      </dgm:t>
    </dgm:pt>
    <dgm:pt modelId="{3C1F8510-246B-4BD1-8FA8-A7777983115E}" type="parTrans" cxnId="{A2FB7EB1-5DC0-437B-8D8F-58433F081051}">
      <dgm:prSet/>
      <dgm:spPr/>
      <dgm:t>
        <a:bodyPr/>
        <a:lstStyle/>
        <a:p>
          <a:endParaRPr lang="en-US"/>
        </a:p>
      </dgm:t>
    </dgm:pt>
    <dgm:pt modelId="{6681A314-F770-483C-BEC1-7C2BA28005AF}" type="sibTrans" cxnId="{A2FB7EB1-5DC0-437B-8D8F-58433F081051}">
      <dgm:prSet/>
      <dgm:spPr/>
      <dgm:t>
        <a:bodyPr/>
        <a:lstStyle/>
        <a:p>
          <a:endParaRPr lang="en-US"/>
        </a:p>
      </dgm:t>
    </dgm:pt>
    <dgm:pt modelId="{D8C57D0B-F63D-4A6A-B012-1D2C0659023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II – Les performances de l’IA</a:t>
          </a:r>
          <a:endParaRPr lang="en-US">
            <a:latin typeface="Amasis MT Pro Black" panose="02040A04050005020304" pitchFamily="18" charset="0"/>
          </a:endParaRPr>
        </a:p>
      </dgm:t>
    </dgm:pt>
    <dgm:pt modelId="{B8D1DF24-0E0E-42AA-ADCD-97DADEEE2AD3}" type="parTrans" cxnId="{2AA21654-1F70-4A2C-A729-C351B2A18E4D}">
      <dgm:prSet/>
      <dgm:spPr/>
      <dgm:t>
        <a:bodyPr/>
        <a:lstStyle/>
        <a:p>
          <a:endParaRPr lang="en-US"/>
        </a:p>
      </dgm:t>
    </dgm:pt>
    <dgm:pt modelId="{E0440B2F-76EE-4748-9C1C-D6E593481B43}" type="sibTrans" cxnId="{2AA21654-1F70-4A2C-A729-C351B2A18E4D}">
      <dgm:prSet/>
      <dgm:spPr/>
      <dgm:t>
        <a:bodyPr/>
        <a:lstStyle/>
        <a:p>
          <a:endParaRPr lang="en-US"/>
        </a:p>
      </dgm:t>
    </dgm:pt>
    <dgm:pt modelId="{79C55F23-B097-4A09-ADA2-726CF26D0D8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III – Les limites de l’IA</a:t>
          </a:r>
          <a:endParaRPr lang="en-US">
            <a:latin typeface="Amasis MT Pro Black" panose="02040A04050005020304" pitchFamily="18" charset="0"/>
          </a:endParaRPr>
        </a:p>
      </dgm:t>
    </dgm:pt>
    <dgm:pt modelId="{D21F43C7-5E75-4BCF-A104-4E7A2BB22DF1}" type="parTrans" cxnId="{56B9A646-4C38-45E2-8F14-F2BD56757513}">
      <dgm:prSet/>
      <dgm:spPr/>
      <dgm:t>
        <a:bodyPr/>
        <a:lstStyle/>
        <a:p>
          <a:endParaRPr lang="en-US"/>
        </a:p>
      </dgm:t>
    </dgm:pt>
    <dgm:pt modelId="{6BCCAC14-62E0-4C01-A8DA-EB0CE77FD4B3}" type="sibTrans" cxnId="{56B9A646-4C38-45E2-8F14-F2BD56757513}">
      <dgm:prSet/>
      <dgm:spPr/>
      <dgm:t>
        <a:bodyPr/>
        <a:lstStyle/>
        <a:p>
          <a:endParaRPr lang="en-US"/>
        </a:p>
      </dgm:t>
    </dgm:pt>
    <dgm:pt modelId="{D5D5F480-6ED4-4D48-824C-F1B673183FF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IV – Une collaboration médecin-IA</a:t>
          </a:r>
          <a:endParaRPr lang="en-US">
            <a:latin typeface="Amasis MT Pro Black" panose="02040A04050005020304" pitchFamily="18" charset="0"/>
          </a:endParaRPr>
        </a:p>
      </dgm:t>
    </dgm:pt>
    <dgm:pt modelId="{6BE5D504-BD53-444C-A49A-47EB0688B06C}" type="parTrans" cxnId="{D6CEDAB6-B3D4-4C3B-9F8A-7540E7677C55}">
      <dgm:prSet/>
      <dgm:spPr/>
      <dgm:t>
        <a:bodyPr/>
        <a:lstStyle/>
        <a:p>
          <a:endParaRPr lang="en-US"/>
        </a:p>
      </dgm:t>
    </dgm:pt>
    <dgm:pt modelId="{C5CE7424-3B49-42E8-9BC2-639C4BE3ABC8}" type="sibTrans" cxnId="{D6CEDAB6-B3D4-4C3B-9F8A-7540E7677C55}">
      <dgm:prSet/>
      <dgm:spPr/>
      <dgm:t>
        <a:bodyPr/>
        <a:lstStyle/>
        <a:p>
          <a:endParaRPr lang="en-US"/>
        </a:p>
      </dgm:t>
    </dgm:pt>
    <dgm:pt modelId="{6D4A42C7-0EB4-47CC-B500-B33D8C877AA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V - Conclusion</a:t>
          </a:r>
          <a:endParaRPr lang="en-US">
            <a:latin typeface="Amasis MT Pro Black" panose="02040A04050005020304" pitchFamily="18" charset="0"/>
          </a:endParaRPr>
        </a:p>
      </dgm:t>
    </dgm:pt>
    <dgm:pt modelId="{B5000522-F1C5-46FC-B997-35815C78DC89}" type="parTrans" cxnId="{66FB495B-A660-42EE-9B90-F16FC6CFD657}">
      <dgm:prSet/>
      <dgm:spPr/>
      <dgm:t>
        <a:bodyPr/>
        <a:lstStyle/>
        <a:p>
          <a:endParaRPr lang="en-US"/>
        </a:p>
      </dgm:t>
    </dgm:pt>
    <dgm:pt modelId="{1967D3BF-EA35-42C0-AD44-7C6A2F25D201}" type="sibTrans" cxnId="{66FB495B-A660-42EE-9B90-F16FC6CFD657}">
      <dgm:prSet/>
      <dgm:spPr/>
      <dgm:t>
        <a:bodyPr/>
        <a:lstStyle/>
        <a:p>
          <a:endParaRPr lang="en-US"/>
        </a:p>
      </dgm:t>
    </dgm:pt>
    <dgm:pt modelId="{7E309D41-31B7-4582-B744-D58C95F95BA7}" type="pres">
      <dgm:prSet presAssocID="{1839A4BC-6A65-4459-B803-68557E86E050}" presName="root" presStyleCnt="0">
        <dgm:presLayoutVars>
          <dgm:dir/>
          <dgm:resizeHandles val="exact"/>
        </dgm:presLayoutVars>
      </dgm:prSet>
      <dgm:spPr/>
    </dgm:pt>
    <dgm:pt modelId="{76528DA3-BC95-4C2F-8533-D58B82385A11}" type="pres">
      <dgm:prSet presAssocID="{A0AC8994-30B7-4417-A1CA-4494B39F7964}" presName="compNode" presStyleCnt="0"/>
      <dgm:spPr/>
    </dgm:pt>
    <dgm:pt modelId="{2C200C1D-9A71-4CE6-AE6C-00C9D78BEEDA}" type="pres">
      <dgm:prSet presAssocID="{A0AC8994-30B7-4417-A1CA-4494B39F7964}" presName="iconBgRect" presStyleLbl="bgShp" presStyleIdx="0" presStyleCnt="5"/>
      <dgm:spPr/>
    </dgm:pt>
    <dgm:pt modelId="{CD82E354-77CD-430D-852E-FC98033DA51A}" type="pres">
      <dgm:prSet presAssocID="{A0AC8994-30B7-4417-A1CA-4494B39F7964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seignant"/>
        </a:ext>
      </dgm:extLst>
    </dgm:pt>
    <dgm:pt modelId="{8493D8DA-21F8-4E71-BF92-4CAFB4CF4BE7}" type="pres">
      <dgm:prSet presAssocID="{A0AC8994-30B7-4417-A1CA-4494B39F7964}" presName="spaceRect" presStyleCnt="0"/>
      <dgm:spPr/>
    </dgm:pt>
    <dgm:pt modelId="{CB6EA0CF-05BB-40D3-A8C3-9ABB3194D47F}" type="pres">
      <dgm:prSet presAssocID="{A0AC8994-30B7-4417-A1CA-4494B39F7964}" presName="textRect" presStyleLbl="revTx" presStyleIdx="0" presStyleCnt="5">
        <dgm:presLayoutVars>
          <dgm:chMax val="1"/>
          <dgm:chPref val="1"/>
        </dgm:presLayoutVars>
      </dgm:prSet>
      <dgm:spPr/>
    </dgm:pt>
    <dgm:pt modelId="{F18E586B-C2D9-45C2-9794-0A1D845B07F7}" type="pres">
      <dgm:prSet presAssocID="{6681A314-F770-483C-BEC1-7C2BA28005AF}" presName="sibTrans" presStyleCnt="0"/>
      <dgm:spPr/>
    </dgm:pt>
    <dgm:pt modelId="{739D688D-DE70-44EF-99D9-58B8AF660285}" type="pres">
      <dgm:prSet presAssocID="{D8C57D0B-F63D-4A6A-B012-1D2C06590232}" presName="compNode" presStyleCnt="0"/>
      <dgm:spPr/>
    </dgm:pt>
    <dgm:pt modelId="{FFDA2203-2369-4357-95F5-A890630CD434}" type="pres">
      <dgm:prSet presAssocID="{D8C57D0B-F63D-4A6A-B012-1D2C06590232}" presName="iconBgRect" presStyleLbl="bgShp" presStyleIdx="1" presStyleCnt="5"/>
      <dgm:spPr/>
    </dgm:pt>
    <dgm:pt modelId="{71567D1B-75B0-4409-A0D2-CAC0F888A802}" type="pres">
      <dgm:prSet presAssocID="{D8C57D0B-F63D-4A6A-B012-1D2C06590232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Pie Chart"/>
        </a:ext>
      </dgm:extLst>
    </dgm:pt>
    <dgm:pt modelId="{CADA1C74-299D-4AC6-9CD1-15465454D3A0}" type="pres">
      <dgm:prSet presAssocID="{D8C57D0B-F63D-4A6A-B012-1D2C06590232}" presName="spaceRect" presStyleCnt="0"/>
      <dgm:spPr/>
    </dgm:pt>
    <dgm:pt modelId="{60B27723-BDB6-4775-BAEE-1D42C62DF387}" type="pres">
      <dgm:prSet presAssocID="{D8C57D0B-F63D-4A6A-B012-1D2C06590232}" presName="textRect" presStyleLbl="revTx" presStyleIdx="1" presStyleCnt="5">
        <dgm:presLayoutVars>
          <dgm:chMax val="1"/>
          <dgm:chPref val="1"/>
        </dgm:presLayoutVars>
      </dgm:prSet>
      <dgm:spPr/>
    </dgm:pt>
    <dgm:pt modelId="{F9440752-CA30-427B-9977-931A2D7D6856}" type="pres">
      <dgm:prSet presAssocID="{E0440B2F-76EE-4748-9C1C-D6E593481B43}" presName="sibTrans" presStyleCnt="0"/>
      <dgm:spPr/>
    </dgm:pt>
    <dgm:pt modelId="{21FA3C0F-2B76-4F49-A11E-69A49DEE7B5D}" type="pres">
      <dgm:prSet presAssocID="{79C55F23-B097-4A09-ADA2-726CF26D0D8D}" presName="compNode" presStyleCnt="0"/>
      <dgm:spPr/>
    </dgm:pt>
    <dgm:pt modelId="{96C56DD7-B187-430E-9518-3F99D59B1FEA}" type="pres">
      <dgm:prSet presAssocID="{79C55F23-B097-4A09-ADA2-726CF26D0D8D}" presName="iconBgRect" presStyleLbl="bgShp" presStyleIdx="2" presStyleCnt="5"/>
      <dgm:spPr/>
    </dgm:pt>
    <dgm:pt modelId="{EBFD90E6-22E9-4B80-954B-78E31238E4B5}" type="pres">
      <dgm:prSet presAssocID="{79C55F23-B097-4A09-ADA2-726CF26D0D8D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D3AEB9DB-14BF-4B81-9BA7-5708D23A9689}" type="pres">
      <dgm:prSet presAssocID="{79C55F23-B097-4A09-ADA2-726CF26D0D8D}" presName="spaceRect" presStyleCnt="0"/>
      <dgm:spPr/>
    </dgm:pt>
    <dgm:pt modelId="{7D92C1EE-752E-49FD-9A41-5B5689ADBCFA}" type="pres">
      <dgm:prSet presAssocID="{79C55F23-B097-4A09-ADA2-726CF26D0D8D}" presName="textRect" presStyleLbl="revTx" presStyleIdx="2" presStyleCnt="5">
        <dgm:presLayoutVars>
          <dgm:chMax val="1"/>
          <dgm:chPref val="1"/>
        </dgm:presLayoutVars>
      </dgm:prSet>
      <dgm:spPr/>
    </dgm:pt>
    <dgm:pt modelId="{39596E87-8CE0-4EFD-9657-D6576C68A8CB}" type="pres">
      <dgm:prSet presAssocID="{6BCCAC14-62E0-4C01-A8DA-EB0CE77FD4B3}" presName="sibTrans" presStyleCnt="0"/>
      <dgm:spPr/>
    </dgm:pt>
    <dgm:pt modelId="{BAF01274-D375-48D2-B005-C4A036B8EF7F}" type="pres">
      <dgm:prSet presAssocID="{D5D5F480-6ED4-4D48-824C-F1B673183FF1}" presName="compNode" presStyleCnt="0"/>
      <dgm:spPr/>
    </dgm:pt>
    <dgm:pt modelId="{D64647CB-55AE-4E50-AE69-19356317A81A}" type="pres">
      <dgm:prSet presAssocID="{D5D5F480-6ED4-4D48-824C-F1B673183FF1}" presName="iconBgRect" presStyleLbl="bgShp" presStyleIdx="3" presStyleCnt="5"/>
      <dgm:spPr/>
    </dgm:pt>
    <dgm:pt modelId="{C84C9ACF-7C4A-4822-A3C9-1ADC80412EFA}" type="pres">
      <dgm:prSet presAssocID="{D5D5F480-6ED4-4D48-824C-F1B673183FF1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71EDEB28-623D-4379-9C9E-4CD78FE89267}" type="pres">
      <dgm:prSet presAssocID="{D5D5F480-6ED4-4D48-824C-F1B673183FF1}" presName="spaceRect" presStyleCnt="0"/>
      <dgm:spPr/>
    </dgm:pt>
    <dgm:pt modelId="{FD9F40B1-CE33-4F27-8652-98C87789E36C}" type="pres">
      <dgm:prSet presAssocID="{D5D5F480-6ED4-4D48-824C-F1B673183FF1}" presName="textRect" presStyleLbl="revTx" presStyleIdx="3" presStyleCnt="5">
        <dgm:presLayoutVars>
          <dgm:chMax val="1"/>
          <dgm:chPref val="1"/>
        </dgm:presLayoutVars>
      </dgm:prSet>
      <dgm:spPr/>
    </dgm:pt>
    <dgm:pt modelId="{4868DCC3-179F-4722-91C6-96FE5523802C}" type="pres">
      <dgm:prSet presAssocID="{C5CE7424-3B49-42E8-9BC2-639C4BE3ABC8}" presName="sibTrans" presStyleCnt="0"/>
      <dgm:spPr/>
    </dgm:pt>
    <dgm:pt modelId="{13C30075-AEE3-4B18-A3A9-ACBC0D98A915}" type="pres">
      <dgm:prSet presAssocID="{6D4A42C7-0EB4-47CC-B500-B33D8C877AA4}" presName="compNode" presStyleCnt="0"/>
      <dgm:spPr/>
    </dgm:pt>
    <dgm:pt modelId="{25868661-23C5-4CB8-8F26-5A78B300FF93}" type="pres">
      <dgm:prSet presAssocID="{6D4A42C7-0EB4-47CC-B500-B33D8C877AA4}" presName="iconBgRect" presStyleLbl="bgShp" presStyleIdx="4" presStyleCnt="5"/>
      <dgm:spPr/>
    </dgm:pt>
    <dgm:pt modelId="{AE92FF36-5CA4-4FAD-B06D-A2707CD67B0F}" type="pres">
      <dgm:prSet presAssocID="{6D4A42C7-0EB4-47CC-B500-B33D8C877AA4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eau d'officiel"/>
        </a:ext>
      </dgm:extLst>
    </dgm:pt>
    <dgm:pt modelId="{BFE362F8-F6F0-48C2-B661-33B985412A0A}" type="pres">
      <dgm:prSet presAssocID="{6D4A42C7-0EB4-47CC-B500-B33D8C877AA4}" presName="spaceRect" presStyleCnt="0"/>
      <dgm:spPr/>
    </dgm:pt>
    <dgm:pt modelId="{6EBBEA11-0335-4556-958D-47F8598FDD2B}" type="pres">
      <dgm:prSet presAssocID="{6D4A42C7-0EB4-47CC-B500-B33D8C877AA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9D534332-702F-4045-8CD5-F4B68010161F}" type="presOf" srcId="{6D4A42C7-0EB4-47CC-B500-B33D8C877AA4}" destId="{6EBBEA11-0335-4556-958D-47F8598FDD2B}" srcOrd="0" destOrd="0" presId="urn:microsoft.com/office/officeart/2018/5/layout/IconCircleLabelList"/>
    <dgm:cxn modelId="{66FB495B-A660-42EE-9B90-F16FC6CFD657}" srcId="{1839A4BC-6A65-4459-B803-68557E86E050}" destId="{6D4A42C7-0EB4-47CC-B500-B33D8C877AA4}" srcOrd="4" destOrd="0" parTransId="{B5000522-F1C5-46FC-B997-35815C78DC89}" sibTransId="{1967D3BF-EA35-42C0-AD44-7C6A2F25D201}"/>
    <dgm:cxn modelId="{56B9A646-4C38-45E2-8F14-F2BD56757513}" srcId="{1839A4BC-6A65-4459-B803-68557E86E050}" destId="{79C55F23-B097-4A09-ADA2-726CF26D0D8D}" srcOrd="2" destOrd="0" parTransId="{D21F43C7-5E75-4BCF-A104-4E7A2BB22DF1}" sibTransId="{6BCCAC14-62E0-4C01-A8DA-EB0CE77FD4B3}"/>
    <dgm:cxn modelId="{2AA21654-1F70-4A2C-A729-C351B2A18E4D}" srcId="{1839A4BC-6A65-4459-B803-68557E86E050}" destId="{D8C57D0B-F63D-4A6A-B012-1D2C06590232}" srcOrd="1" destOrd="0" parTransId="{B8D1DF24-0E0E-42AA-ADCD-97DADEEE2AD3}" sibTransId="{E0440B2F-76EE-4748-9C1C-D6E593481B43}"/>
    <dgm:cxn modelId="{98CFF976-BB2C-4ED8-9AAE-28C642B766E2}" type="presOf" srcId="{1839A4BC-6A65-4459-B803-68557E86E050}" destId="{7E309D41-31B7-4582-B744-D58C95F95BA7}" srcOrd="0" destOrd="0" presId="urn:microsoft.com/office/officeart/2018/5/layout/IconCircleLabelList"/>
    <dgm:cxn modelId="{D842D49E-9891-41EF-8064-F06F3D9F85AE}" type="presOf" srcId="{D5D5F480-6ED4-4D48-824C-F1B673183FF1}" destId="{FD9F40B1-CE33-4F27-8652-98C87789E36C}" srcOrd="0" destOrd="0" presId="urn:microsoft.com/office/officeart/2018/5/layout/IconCircleLabelList"/>
    <dgm:cxn modelId="{518A83AA-E4CB-41A2-9FBE-7DE31A0B6D19}" type="presOf" srcId="{79C55F23-B097-4A09-ADA2-726CF26D0D8D}" destId="{7D92C1EE-752E-49FD-9A41-5B5689ADBCFA}" srcOrd="0" destOrd="0" presId="urn:microsoft.com/office/officeart/2018/5/layout/IconCircleLabelList"/>
    <dgm:cxn modelId="{A2FB7EB1-5DC0-437B-8D8F-58433F081051}" srcId="{1839A4BC-6A65-4459-B803-68557E86E050}" destId="{A0AC8994-30B7-4417-A1CA-4494B39F7964}" srcOrd="0" destOrd="0" parTransId="{3C1F8510-246B-4BD1-8FA8-A7777983115E}" sibTransId="{6681A314-F770-483C-BEC1-7C2BA28005AF}"/>
    <dgm:cxn modelId="{152BBCB5-2A9E-428C-92B6-73385760659C}" type="presOf" srcId="{D8C57D0B-F63D-4A6A-B012-1D2C06590232}" destId="{60B27723-BDB6-4775-BAEE-1D42C62DF387}" srcOrd="0" destOrd="0" presId="urn:microsoft.com/office/officeart/2018/5/layout/IconCircleLabelList"/>
    <dgm:cxn modelId="{D6CEDAB6-B3D4-4C3B-9F8A-7540E7677C55}" srcId="{1839A4BC-6A65-4459-B803-68557E86E050}" destId="{D5D5F480-6ED4-4D48-824C-F1B673183FF1}" srcOrd="3" destOrd="0" parTransId="{6BE5D504-BD53-444C-A49A-47EB0688B06C}" sibTransId="{C5CE7424-3B49-42E8-9BC2-639C4BE3ABC8}"/>
    <dgm:cxn modelId="{8C9A05D6-1325-4EB6-A427-F569444D3930}" type="presOf" srcId="{A0AC8994-30B7-4417-A1CA-4494B39F7964}" destId="{CB6EA0CF-05BB-40D3-A8C3-9ABB3194D47F}" srcOrd="0" destOrd="0" presId="urn:microsoft.com/office/officeart/2018/5/layout/IconCircleLabelList"/>
    <dgm:cxn modelId="{BA1284D7-5848-41A5-95E2-463BDD8DAB39}" type="presParOf" srcId="{7E309D41-31B7-4582-B744-D58C95F95BA7}" destId="{76528DA3-BC95-4C2F-8533-D58B82385A11}" srcOrd="0" destOrd="0" presId="urn:microsoft.com/office/officeart/2018/5/layout/IconCircleLabelList"/>
    <dgm:cxn modelId="{F618281F-F550-496B-81B9-33C23F787FB4}" type="presParOf" srcId="{76528DA3-BC95-4C2F-8533-D58B82385A11}" destId="{2C200C1D-9A71-4CE6-AE6C-00C9D78BEEDA}" srcOrd="0" destOrd="0" presId="urn:microsoft.com/office/officeart/2018/5/layout/IconCircleLabelList"/>
    <dgm:cxn modelId="{12B1FC42-1BB8-4770-BA85-B0F95F877E8C}" type="presParOf" srcId="{76528DA3-BC95-4C2F-8533-D58B82385A11}" destId="{CD82E354-77CD-430D-852E-FC98033DA51A}" srcOrd="1" destOrd="0" presId="urn:microsoft.com/office/officeart/2018/5/layout/IconCircleLabelList"/>
    <dgm:cxn modelId="{362A2276-C12A-4574-8B8D-2A86A75A081D}" type="presParOf" srcId="{76528DA3-BC95-4C2F-8533-D58B82385A11}" destId="{8493D8DA-21F8-4E71-BF92-4CAFB4CF4BE7}" srcOrd="2" destOrd="0" presId="urn:microsoft.com/office/officeart/2018/5/layout/IconCircleLabelList"/>
    <dgm:cxn modelId="{AE9B86BB-8B6A-42B3-A573-76C9A6FFE56B}" type="presParOf" srcId="{76528DA3-BC95-4C2F-8533-D58B82385A11}" destId="{CB6EA0CF-05BB-40D3-A8C3-9ABB3194D47F}" srcOrd="3" destOrd="0" presId="urn:microsoft.com/office/officeart/2018/5/layout/IconCircleLabelList"/>
    <dgm:cxn modelId="{B3361F8A-BBEB-4AAB-B32C-3B2EC1A6FE18}" type="presParOf" srcId="{7E309D41-31B7-4582-B744-D58C95F95BA7}" destId="{F18E586B-C2D9-45C2-9794-0A1D845B07F7}" srcOrd="1" destOrd="0" presId="urn:microsoft.com/office/officeart/2018/5/layout/IconCircleLabelList"/>
    <dgm:cxn modelId="{34837BD2-C9FC-4C95-8398-4B184A912DC3}" type="presParOf" srcId="{7E309D41-31B7-4582-B744-D58C95F95BA7}" destId="{739D688D-DE70-44EF-99D9-58B8AF660285}" srcOrd="2" destOrd="0" presId="urn:microsoft.com/office/officeart/2018/5/layout/IconCircleLabelList"/>
    <dgm:cxn modelId="{C0001C5B-6CE1-40B3-AB89-046B419EFF1B}" type="presParOf" srcId="{739D688D-DE70-44EF-99D9-58B8AF660285}" destId="{FFDA2203-2369-4357-95F5-A890630CD434}" srcOrd="0" destOrd="0" presId="urn:microsoft.com/office/officeart/2018/5/layout/IconCircleLabelList"/>
    <dgm:cxn modelId="{4A5AF5F4-ACCA-46A1-A36A-8B0252FBC3DC}" type="presParOf" srcId="{739D688D-DE70-44EF-99D9-58B8AF660285}" destId="{71567D1B-75B0-4409-A0D2-CAC0F888A802}" srcOrd="1" destOrd="0" presId="urn:microsoft.com/office/officeart/2018/5/layout/IconCircleLabelList"/>
    <dgm:cxn modelId="{A7E27ABE-3461-48B6-A2F8-9DC45DB4628E}" type="presParOf" srcId="{739D688D-DE70-44EF-99D9-58B8AF660285}" destId="{CADA1C74-299D-4AC6-9CD1-15465454D3A0}" srcOrd="2" destOrd="0" presId="urn:microsoft.com/office/officeart/2018/5/layout/IconCircleLabelList"/>
    <dgm:cxn modelId="{C8C7E463-5959-422F-A7F0-B7876BC1056E}" type="presParOf" srcId="{739D688D-DE70-44EF-99D9-58B8AF660285}" destId="{60B27723-BDB6-4775-BAEE-1D42C62DF387}" srcOrd="3" destOrd="0" presId="urn:microsoft.com/office/officeart/2018/5/layout/IconCircleLabelList"/>
    <dgm:cxn modelId="{4D220426-BD40-4CC9-BC9B-67EF7F1B1E9D}" type="presParOf" srcId="{7E309D41-31B7-4582-B744-D58C95F95BA7}" destId="{F9440752-CA30-427B-9977-931A2D7D6856}" srcOrd="3" destOrd="0" presId="urn:microsoft.com/office/officeart/2018/5/layout/IconCircleLabelList"/>
    <dgm:cxn modelId="{8122A531-BB5D-48E9-B043-7E0E3C6F12BD}" type="presParOf" srcId="{7E309D41-31B7-4582-B744-D58C95F95BA7}" destId="{21FA3C0F-2B76-4F49-A11E-69A49DEE7B5D}" srcOrd="4" destOrd="0" presId="urn:microsoft.com/office/officeart/2018/5/layout/IconCircleLabelList"/>
    <dgm:cxn modelId="{0C90324B-53F2-4B38-B73B-1AA17C9030ED}" type="presParOf" srcId="{21FA3C0F-2B76-4F49-A11E-69A49DEE7B5D}" destId="{96C56DD7-B187-430E-9518-3F99D59B1FEA}" srcOrd="0" destOrd="0" presId="urn:microsoft.com/office/officeart/2018/5/layout/IconCircleLabelList"/>
    <dgm:cxn modelId="{373FC2E3-A728-4E8A-A33C-9B200C236858}" type="presParOf" srcId="{21FA3C0F-2B76-4F49-A11E-69A49DEE7B5D}" destId="{EBFD90E6-22E9-4B80-954B-78E31238E4B5}" srcOrd="1" destOrd="0" presId="urn:microsoft.com/office/officeart/2018/5/layout/IconCircleLabelList"/>
    <dgm:cxn modelId="{AC3278CC-F7C0-4383-9B8C-CBC3EC7C40E8}" type="presParOf" srcId="{21FA3C0F-2B76-4F49-A11E-69A49DEE7B5D}" destId="{D3AEB9DB-14BF-4B81-9BA7-5708D23A9689}" srcOrd="2" destOrd="0" presId="urn:microsoft.com/office/officeart/2018/5/layout/IconCircleLabelList"/>
    <dgm:cxn modelId="{7B2C9B59-B78E-4582-BC79-6417B4383DCE}" type="presParOf" srcId="{21FA3C0F-2B76-4F49-A11E-69A49DEE7B5D}" destId="{7D92C1EE-752E-49FD-9A41-5B5689ADBCFA}" srcOrd="3" destOrd="0" presId="urn:microsoft.com/office/officeart/2018/5/layout/IconCircleLabelList"/>
    <dgm:cxn modelId="{7DCBBA3C-3F9B-46DD-A311-83FFC7567DB2}" type="presParOf" srcId="{7E309D41-31B7-4582-B744-D58C95F95BA7}" destId="{39596E87-8CE0-4EFD-9657-D6576C68A8CB}" srcOrd="5" destOrd="0" presId="urn:microsoft.com/office/officeart/2018/5/layout/IconCircleLabelList"/>
    <dgm:cxn modelId="{CFA2E8FA-8C87-4037-8AFE-6E0F556C4F89}" type="presParOf" srcId="{7E309D41-31B7-4582-B744-D58C95F95BA7}" destId="{BAF01274-D375-48D2-B005-C4A036B8EF7F}" srcOrd="6" destOrd="0" presId="urn:microsoft.com/office/officeart/2018/5/layout/IconCircleLabelList"/>
    <dgm:cxn modelId="{0FA1AD52-0B36-4E93-883E-6C8A8293D33C}" type="presParOf" srcId="{BAF01274-D375-48D2-B005-C4A036B8EF7F}" destId="{D64647CB-55AE-4E50-AE69-19356317A81A}" srcOrd="0" destOrd="0" presId="urn:microsoft.com/office/officeart/2018/5/layout/IconCircleLabelList"/>
    <dgm:cxn modelId="{72D8B1E7-8FCA-49C7-B56C-3A2A97C8E15E}" type="presParOf" srcId="{BAF01274-D375-48D2-B005-C4A036B8EF7F}" destId="{C84C9ACF-7C4A-4822-A3C9-1ADC80412EFA}" srcOrd="1" destOrd="0" presId="urn:microsoft.com/office/officeart/2018/5/layout/IconCircleLabelList"/>
    <dgm:cxn modelId="{B9C5C352-7B68-4F16-9B64-551523480828}" type="presParOf" srcId="{BAF01274-D375-48D2-B005-C4A036B8EF7F}" destId="{71EDEB28-623D-4379-9C9E-4CD78FE89267}" srcOrd="2" destOrd="0" presId="urn:microsoft.com/office/officeart/2018/5/layout/IconCircleLabelList"/>
    <dgm:cxn modelId="{25E3AD89-4B77-4772-B9E2-24FCA514FB67}" type="presParOf" srcId="{BAF01274-D375-48D2-B005-C4A036B8EF7F}" destId="{FD9F40B1-CE33-4F27-8652-98C87789E36C}" srcOrd="3" destOrd="0" presId="urn:microsoft.com/office/officeart/2018/5/layout/IconCircleLabelList"/>
    <dgm:cxn modelId="{56757892-69EA-4815-9A59-2B93ADD68393}" type="presParOf" srcId="{7E309D41-31B7-4582-B744-D58C95F95BA7}" destId="{4868DCC3-179F-4722-91C6-96FE5523802C}" srcOrd="7" destOrd="0" presId="urn:microsoft.com/office/officeart/2018/5/layout/IconCircleLabelList"/>
    <dgm:cxn modelId="{1516C99F-D617-4EEE-96CE-7BD0612F1E31}" type="presParOf" srcId="{7E309D41-31B7-4582-B744-D58C95F95BA7}" destId="{13C30075-AEE3-4B18-A3A9-ACBC0D98A915}" srcOrd="8" destOrd="0" presId="urn:microsoft.com/office/officeart/2018/5/layout/IconCircleLabelList"/>
    <dgm:cxn modelId="{1118B37F-0747-4528-8D6D-C0D519494AA2}" type="presParOf" srcId="{13C30075-AEE3-4B18-A3A9-ACBC0D98A915}" destId="{25868661-23C5-4CB8-8F26-5A78B300FF93}" srcOrd="0" destOrd="0" presId="urn:microsoft.com/office/officeart/2018/5/layout/IconCircleLabelList"/>
    <dgm:cxn modelId="{096D1CCF-A23B-4877-8241-F24410418731}" type="presParOf" srcId="{13C30075-AEE3-4B18-A3A9-ACBC0D98A915}" destId="{AE92FF36-5CA4-4FAD-B06D-A2707CD67B0F}" srcOrd="1" destOrd="0" presId="urn:microsoft.com/office/officeart/2018/5/layout/IconCircleLabelList"/>
    <dgm:cxn modelId="{B3DF11BB-2BAB-4CB9-A973-04D3484AFA66}" type="presParOf" srcId="{13C30075-AEE3-4B18-A3A9-ACBC0D98A915}" destId="{BFE362F8-F6F0-48C2-B661-33B985412A0A}" srcOrd="2" destOrd="0" presId="urn:microsoft.com/office/officeart/2018/5/layout/IconCircleLabelList"/>
    <dgm:cxn modelId="{835CBBF0-CE89-47CA-B46E-F0DE9AD1B880}" type="presParOf" srcId="{13C30075-AEE3-4B18-A3A9-ACBC0D98A915}" destId="{6EBBEA11-0335-4556-958D-47F8598FDD2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86F181-7FBF-4B6F-BDD6-D2B21F45B54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94C45AF-60F5-4693-804F-71756850C238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Automatisation</a:t>
          </a:r>
          <a:endParaRPr lang="en-US" dirty="0">
            <a:latin typeface="Amasis MT Pro Black" panose="02040A04050005020304" pitchFamily="18" charset="0"/>
          </a:endParaRPr>
        </a:p>
      </dgm:t>
    </dgm:pt>
    <dgm:pt modelId="{3CAF1D7D-3327-415B-81B3-B49F1E33DC92}" type="parTrans" cxnId="{9E74BB57-2855-4A6B-9983-7A35C033C551}">
      <dgm:prSet/>
      <dgm:spPr/>
      <dgm:t>
        <a:bodyPr/>
        <a:lstStyle/>
        <a:p>
          <a:endParaRPr lang="en-US"/>
        </a:p>
      </dgm:t>
    </dgm:pt>
    <dgm:pt modelId="{077EA8BE-4DDB-4C2E-966A-3EAC6F45EA63}" type="sibTrans" cxnId="{9E74BB57-2855-4A6B-9983-7A35C033C551}">
      <dgm:prSet/>
      <dgm:spPr/>
      <dgm:t>
        <a:bodyPr/>
        <a:lstStyle/>
        <a:p>
          <a:endParaRPr lang="en-US"/>
        </a:p>
      </dgm:t>
    </dgm:pt>
    <dgm:pt modelId="{815EB2A3-0DB2-4F6F-8754-1533EDACD350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Augmentation</a:t>
          </a:r>
          <a:endParaRPr lang="en-US" dirty="0">
            <a:latin typeface="Amasis MT Pro Black" panose="02040A04050005020304" pitchFamily="18" charset="0"/>
          </a:endParaRPr>
        </a:p>
      </dgm:t>
    </dgm:pt>
    <dgm:pt modelId="{3215379F-810A-46A9-A706-5307A071C79A}" type="parTrans" cxnId="{901B1565-09A0-49FE-AB03-40B5EF4C2404}">
      <dgm:prSet/>
      <dgm:spPr/>
      <dgm:t>
        <a:bodyPr/>
        <a:lstStyle/>
        <a:p>
          <a:endParaRPr lang="en-US"/>
        </a:p>
      </dgm:t>
    </dgm:pt>
    <dgm:pt modelId="{0D8F15A5-BC9C-4F54-89E6-7C68ACE663DE}" type="sibTrans" cxnId="{901B1565-09A0-49FE-AB03-40B5EF4C2404}">
      <dgm:prSet/>
      <dgm:spPr/>
      <dgm:t>
        <a:bodyPr/>
        <a:lstStyle/>
        <a:p>
          <a:endParaRPr lang="en-US"/>
        </a:p>
      </dgm:t>
    </dgm:pt>
    <dgm:pt modelId="{0F4F71EF-E692-453D-9F54-E2587E0C1610}" type="pres">
      <dgm:prSet presAssocID="{D886F181-7FBF-4B6F-BDD6-D2B21F45B543}" presName="root" presStyleCnt="0">
        <dgm:presLayoutVars>
          <dgm:dir/>
          <dgm:resizeHandles val="exact"/>
        </dgm:presLayoutVars>
      </dgm:prSet>
      <dgm:spPr/>
    </dgm:pt>
    <dgm:pt modelId="{8D826EC8-2AF6-4444-BDDD-2184A5E39981}" type="pres">
      <dgm:prSet presAssocID="{094C45AF-60F5-4693-804F-71756850C238}" presName="compNode" presStyleCnt="0"/>
      <dgm:spPr/>
    </dgm:pt>
    <dgm:pt modelId="{31B68DAD-B975-4ED2-B77A-747EEB2BFD76}" type="pres">
      <dgm:prSet presAssocID="{094C45AF-60F5-4693-804F-71756850C238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C424586A-1617-47E1-9B61-7C751EA6BDBE}" type="pres">
      <dgm:prSet presAssocID="{094C45AF-60F5-4693-804F-71756850C238}" presName="spaceRect" presStyleCnt="0"/>
      <dgm:spPr/>
    </dgm:pt>
    <dgm:pt modelId="{7EBE1199-2E43-4B20-948E-6DD2DD9BA626}" type="pres">
      <dgm:prSet presAssocID="{094C45AF-60F5-4693-804F-71756850C238}" presName="textRect" presStyleLbl="revTx" presStyleIdx="0" presStyleCnt="2">
        <dgm:presLayoutVars>
          <dgm:chMax val="1"/>
          <dgm:chPref val="1"/>
        </dgm:presLayoutVars>
      </dgm:prSet>
      <dgm:spPr/>
    </dgm:pt>
    <dgm:pt modelId="{D7A9DC8A-93AF-4DB6-8272-CEA1661FB9C0}" type="pres">
      <dgm:prSet presAssocID="{077EA8BE-4DDB-4C2E-966A-3EAC6F45EA63}" presName="sibTrans" presStyleCnt="0"/>
      <dgm:spPr/>
    </dgm:pt>
    <dgm:pt modelId="{AFEA87C1-3A0B-492F-A0FD-7BB762BB4C96}" type="pres">
      <dgm:prSet presAssocID="{815EB2A3-0DB2-4F6F-8754-1533EDACD350}" presName="compNode" presStyleCnt="0"/>
      <dgm:spPr/>
    </dgm:pt>
    <dgm:pt modelId="{92E896E7-9E9D-4C5F-A8EC-87ED81386E46}" type="pres">
      <dgm:prSet presAssocID="{815EB2A3-0DB2-4F6F-8754-1533EDACD350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A441FC1D-2035-466B-8A20-742C9DC066B1}" type="pres">
      <dgm:prSet presAssocID="{815EB2A3-0DB2-4F6F-8754-1533EDACD350}" presName="spaceRect" presStyleCnt="0"/>
      <dgm:spPr/>
    </dgm:pt>
    <dgm:pt modelId="{A6D5C94B-1A2D-401A-A07D-AF85EDF5D6B2}" type="pres">
      <dgm:prSet presAssocID="{815EB2A3-0DB2-4F6F-8754-1533EDACD350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6B15924-F918-40AB-9D0B-96ADEE294E33}" type="presOf" srcId="{815EB2A3-0DB2-4F6F-8754-1533EDACD350}" destId="{A6D5C94B-1A2D-401A-A07D-AF85EDF5D6B2}" srcOrd="0" destOrd="0" presId="urn:microsoft.com/office/officeart/2018/2/layout/IconLabelList"/>
    <dgm:cxn modelId="{26B68A39-3FA6-465A-BF5B-93E200955060}" type="presOf" srcId="{D886F181-7FBF-4B6F-BDD6-D2B21F45B543}" destId="{0F4F71EF-E692-453D-9F54-E2587E0C1610}" srcOrd="0" destOrd="0" presId="urn:microsoft.com/office/officeart/2018/2/layout/IconLabelList"/>
    <dgm:cxn modelId="{901B1565-09A0-49FE-AB03-40B5EF4C2404}" srcId="{D886F181-7FBF-4B6F-BDD6-D2B21F45B543}" destId="{815EB2A3-0DB2-4F6F-8754-1533EDACD350}" srcOrd="1" destOrd="0" parTransId="{3215379F-810A-46A9-A706-5307A071C79A}" sibTransId="{0D8F15A5-BC9C-4F54-89E6-7C68ACE663DE}"/>
    <dgm:cxn modelId="{9E74BB57-2855-4A6B-9983-7A35C033C551}" srcId="{D886F181-7FBF-4B6F-BDD6-D2B21F45B543}" destId="{094C45AF-60F5-4693-804F-71756850C238}" srcOrd="0" destOrd="0" parTransId="{3CAF1D7D-3327-415B-81B3-B49F1E33DC92}" sibTransId="{077EA8BE-4DDB-4C2E-966A-3EAC6F45EA63}"/>
    <dgm:cxn modelId="{45038B94-BF62-4AC2-9CF0-7F96AE39C5A0}" type="presOf" srcId="{094C45AF-60F5-4693-804F-71756850C238}" destId="{7EBE1199-2E43-4B20-948E-6DD2DD9BA626}" srcOrd="0" destOrd="0" presId="urn:microsoft.com/office/officeart/2018/2/layout/IconLabelList"/>
    <dgm:cxn modelId="{018A2245-A585-430D-9306-D784254E4B76}" type="presParOf" srcId="{0F4F71EF-E692-453D-9F54-E2587E0C1610}" destId="{8D826EC8-2AF6-4444-BDDD-2184A5E39981}" srcOrd="0" destOrd="0" presId="urn:microsoft.com/office/officeart/2018/2/layout/IconLabelList"/>
    <dgm:cxn modelId="{424DA197-E244-4EAF-95E7-D5C6B360BD7B}" type="presParOf" srcId="{8D826EC8-2AF6-4444-BDDD-2184A5E39981}" destId="{31B68DAD-B975-4ED2-B77A-747EEB2BFD76}" srcOrd="0" destOrd="0" presId="urn:microsoft.com/office/officeart/2018/2/layout/IconLabelList"/>
    <dgm:cxn modelId="{2D99CAAE-0682-4F29-8D06-98FAF4BF9ADB}" type="presParOf" srcId="{8D826EC8-2AF6-4444-BDDD-2184A5E39981}" destId="{C424586A-1617-47E1-9B61-7C751EA6BDBE}" srcOrd="1" destOrd="0" presId="urn:microsoft.com/office/officeart/2018/2/layout/IconLabelList"/>
    <dgm:cxn modelId="{958F3180-1F5C-4C6F-8729-DE71D6D4FC89}" type="presParOf" srcId="{8D826EC8-2AF6-4444-BDDD-2184A5E39981}" destId="{7EBE1199-2E43-4B20-948E-6DD2DD9BA626}" srcOrd="2" destOrd="0" presId="urn:microsoft.com/office/officeart/2018/2/layout/IconLabelList"/>
    <dgm:cxn modelId="{399E5B2F-8989-4B22-A1B1-0FE23E799625}" type="presParOf" srcId="{0F4F71EF-E692-453D-9F54-E2587E0C1610}" destId="{D7A9DC8A-93AF-4DB6-8272-CEA1661FB9C0}" srcOrd="1" destOrd="0" presId="urn:microsoft.com/office/officeart/2018/2/layout/IconLabelList"/>
    <dgm:cxn modelId="{0DC7F976-460F-4696-A687-F54A70BAABDB}" type="presParOf" srcId="{0F4F71EF-E692-453D-9F54-E2587E0C1610}" destId="{AFEA87C1-3A0B-492F-A0FD-7BB762BB4C96}" srcOrd="2" destOrd="0" presId="urn:microsoft.com/office/officeart/2018/2/layout/IconLabelList"/>
    <dgm:cxn modelId="{5A8CCED9-3CD0-4325-974A-2BAEE3EF7091}" type="presParOf" srcId="{AFEA87C1-3A0B-492F-A0FD-7BB762BB4C96}" destId="{92E896E7-9E9D-4C5F-A8EC-87ED81386E46}" srcOrd="0" destOrd="0" presId="urn:microsoft.com/office/officeart/2018/2/layout/IconLabelList"/>
    <dgm:cxn modelId="{7BFEA19A-B0C9-457B-BF9A-7421065AF8CA}" type="presParOf" srcId="{AFEA87C1-3A0B-492F-A0FD-7BB762BB4C96}" destId="{A441FC1D-2035-466B-8A20-742C9DC066B1}" srcOrd="1" destOrd="0" presId="urn:microsoft.com/office/officeart/2018/2/layout/IconLabelList"/>
    <dgm:cxn modelId="{3A1E3002-C282-420B-8216-1FE2437CA716}" type="presParOf" srcId="{AFEA87C1-3A0B-492F-A0FD-7BB762BB4C96}" destId="{A6D5C94B-1A2D-401A-A07D-AF85EDF5D6B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60DBD3B-B7DD-4570-B312-642253D3170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CF1C7A-B7CD-4DD7-8A99-91169A9F2FC9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>
              <a:solidFill>
                <a:schemeClr val="bg1"/>
              </a:solidFill>
              <a:latin typeface="Amasis MT Pro Black" panose="02040A04050005020304" pitchFamily="18" charset="0"/>
            </a:rPr>
            <a:t>Former les futurs médecins</a:t>
          </a:r>
          <a:endParaRPr lang="en-US" dirty="0">
            <a:solidFill>
              <a:schemeClr val="bg1"/>
            </a:solidFill>
            <a:latin typeface="Amasis MT Pro Black" panose="02040A04050005020304" pitchFamily="18" charset="0"/>
          </a:endParaRPr>
        </a:p>
      </dgm:t>
    </dgm:pt>
    <dgm:pt modelId="{0D1B6031-3FF6-42FC-8AAA-7ADDE7604976}" type="parTrans" cxnId="{8746A176-0D0D-4E25-B9D3-D6DEBCE42F93}">
      <dgm:prSet/>
      <dgm:spPr/>
      <dgm:t>
        <a:bodyPr/>
        <a:lstStyle/>
        <a:p>
          <a:endParaRPr lang="en-US"/>
        </a:p>
      </dgm:t>
    </dgm:pt>
    <dgm:pt modelId="{1EF70F32-B65E-4CBE-B2E4-5F382A867EA9}" type="sibTrans" cxnId="{8746A176-0D0D-4E25-B9D3-D6DEBCE42F93}">
      <dgm:prSet/>
      <dgm:spPr/>
      <dgm:t>
        <a:bodyPr/>
        <a:lstStyle/>
        <a:p>
          <a:endParaRPr lang="en-US"/>
        </a:p>
      </dgm:t>
    </dgm:pt>
    <dgm:pt modelId="{B473B93D-D9BA-480D-838F-D29B1B524962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>
              <a:solidFill>
                <a:schemeClr val="bg1"/>
              </a:solidFill>
              <a:latin typeface="Amasis MT Pro Black" panose="02040A04050005020304" pitchFamily="18" charset="0"/>
            </a:rPr>
            <a:t>Notions de protection des données et RGPD</a:t>
          </a:r>
          <a:endParaRPr lang="en-US" dirty="0">
            <a:solidFill>
              <a:schemeClr val="bg1"/>
            </a:solidFill>
            <a:latin typeface="Amasis MT Pro Black" panose="02040A04050005020304" pitchFamily="18" charset="0"/>
          </a:endParaRPr>
        </a:p>
      </dgm:t>
    </dgm:pt>
    <dgm:pt modelId="{8E1F78A1-00DB-471D-8CFF-0A5BF9D3E221}" type="parTrans" cxnId="{CA7ED8E1-0046-42B5-9F66-3D0E6D7C2798}">
      <dgm:prSet/>
      <dgm:spPr/>
      <dgm:t>
        <a:bodyPr/>
        <a:lstStyle/>
        <a:p>
          <a:endParaRPr lang="en-US"/>
        </a:p>
      </dgm:t>
    </dgm:pt>
    <dgm:pt modelId="{AB1DCDC7-DB6A-4D46-86AE-2D006C4F50BA}" type="sibTrans" cxnId="{CA7ED8E1-0046-42B5-9F66-3D0E6D7C2798}">
      <dgm:prSet/>
      <dgm:spPr/>
      <dgm:t>
        <a:bodyPr/>
        <a:lstStyle/>
        <a:p>
          <a:endParaRPr lang="en-US"/>
        </a:p>
      </dgm:t>
    </dgm:pt>
    <dgm:pt modelId="{CEDAFE19-5CDC-440A-8B31-6E3B01124A9D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>
              <a:solidFill>
                <a:schemeClr val="bg1"/>
              </a:solidFill>
              <a:latin typeface="Amasis MT Pro Black" panose="02040A04050005020304" pitchFamily="18" charset="0"/>
            </a:rPr>
            <a:t>Limiter les inégalités de santé</a:t>
          </a:r>
          <a:endParaRPr lang="en-US" dirty="0">
            <a:solidFill>
              <a:schemeClr val="bg1"/>
            </a:solidFill>
            <a:latin typeface="Amasis MT Pro Black" panose="02040A04050005020304" pitchFamily="18" charset="0"/>
          </a:endParaRPr>
        </a:p>
      </dgm:t>
    </dgm:pt>
    <dgm:pt modelId="{FC5C0B71-82F3-4936-999E-E734FD226233}" type="parTrans" cxnId="{6B8EFBE4-042A-4662-8719-24CC8EB17EFE}">
      <dgm:prSet/>
      <dgm:spPr/>
      <dgm:t>
        <a:bodyPr/>
        <a:lstStyle/>
        <a:p>
          <a:endParaRPr lang="en-US"/>
        </a:p>
      </dgm:t>
    </dgm:pt>
    <dgm:pt modelId="{88066A8C-97CC-44D9-98CE-660EB71036D8}" type="sibTrans" cxnId="{6B8EFBE4-042A-4662-8719-24CC8EB17EFE}">
      <dgm:prSet/>
      <dgm:spPr/>
      <dgm:t>
        <a:bodyPr/>
        <a:lstStyle/>
        <a:p>
          <a:endParaRPr lang="en-US"/>
        </a:p>
      </dgm:t>
    </dgm:pt>
    <dgm:pt modelId="{B0BA8768-BB4A-419E-BCAB-50E2525A7DA2}" type="pres">
      <dgm:prSet presAssocID="{260DBD3B-B7DD-4570-B312-642253D31703}" presName="root" presStyleCnt="0">
        <dgm:presLayoutVars>
          <dgm:dir/>
          <dgm:resizeHandles val="exact"/>
        </dgm:presLayoutVars>
      </dgm:prSet>
      <dgm:spPr/>
    </dgm:pt>
    <dgm:pt modelId="{F3164C06-7774-4C01-A8E0-700AC01B25CD}" type="pres">
      <dgm:prSet presAssocID="{7CCF1C7A-B7CD-4DD7-8A99-91169A9F2FC9}" presName="compNode" presStyleCnt="0"/>
      <dgm:spPr/>
    </dgm:pt>
    <dgm:pt modelId="{2453FAAE-C9D8-4DA6-9429-315CE6CFC8AA}" type="pres">
      <dgm:prSet presAssocID="{7CCF1C7A-B7CD-4DD7-8A99-91169A9F2FC9}" presName="bgRect" presStyleLbl="bgShp" presStyleIdx="0" presStyleCnt="3"/>
      <dgm:spPr/>
    </dgm:pt>
    <dgm:pt modelId="{EDEB1039-4783-4B8C-BBA2-57D0C288C086}" type="pres">
      <dgm:prSet presAssocID="{7CCF1C7A-B7CD-4DD7-8A99-91169A9F2FC9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éthoscope"/>
        </a:ext>
      </dgm:extLst>
    </dgm:pt>
    <dgm:pt modelId="{E2BFE195-2028-4B9D-86BC-C5B6D0FFE4AA}" type="pres">
      <dgm:prSet presAssocID="{7CCF1C7A-B7CD-4DD7-8A99-91169A9F2FC9}" presName="spaceRect" presStyleCnt="0"/>
      <dgm:spPr/>
    </dgm:pt>
    <dgm:pt modelId="{3F63FA58-E5CF-4B01-8EF5-7C2B4759A154}" type="pres">
      <dgm:prSet presAssocID="{7CCF1C7A-B7CD-4DD7-8A99-91169A9F2FC9}" presName="parTx" presStyleLbl="revTx" presStyleIdx="0" presStyleCnt="3">
        <dgm:presLayoutVars>
          <dgm:chMax val="0"/>
          <dgm:chPref val="0"/>
        </dgm:presLayoutVars>
      </dgm:prSet>
      <dgm:spPr/>
    </dgm:pt>
    <dgm:pt modelId="{2E3D5C47-F9FC-46AD-9A40-CF5658EA7883}" type="pres">
      <dgm:prSet presAssocID="{1EF70F32-B65E-4CBE-B2E4-5F382A867EA9}" presName="sibTrans" presStyleCnt="0"/>
      <dgm:spPr/>
    </dgm:pt>
    <dgm:pt modelId="{C5CB31EE-B311-46B4-87AA-ABC38FFBC5A1}" type="pres">
      <dgm:prSet presAssocID="{B473B93D-D9BA-480D-838F-D29B1B524962}" presName="compNode" presStyleCnt="0"/>
      <dgm:spPr/>
    </dgm:pt>
    <dgm:pt modelId="{42C4CE1F-B400-4429-BA9D-D482FF7D1E0C}" type="pres">
      <dgm:prSet presAssocID="{B473B93D-D9BA-480D-838F-D29B1B524962}" presName="bgRect" presStyleLbl="bgShp" presStyleIdx="1" presStyleCnt="3"/>
      <dgm:spPr/>
    </dgm:pt>
    <dgm:pt modelId="{5156589B-542B-47A0-AF63-1688D6C66F82}" type="pres">
      <dgm:prSet presAssocID="{B473B93D-D9BA-480D-838F-D29B1B524962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rrou"/>
        </a:ext>
      </dgm:extLst>
    </dgm:pt>
    <dgm:pt modelId="{6D346B19-88BB-4E6F-BD31-8CB37B4A2CF8}" type="pres">
      <dgm:prSet presAssocID="{B473B93D-D9BA-480D-838F-D29B1B524962}" presName="spaceRect" presStyleCnt="0"/>
      <dgm:spPr/>
    </dgm:pt>
    <dgm:pt modelId="{21BF68CB-BED7-41EF-ACEF-58C999263CD7}" type="pres">
      <dgm:prSet presAssocID="{B473B93D-D9BA-480D-838F-D29B1B524962}" presName="parTx" presStyleLbl="revTx" presStyleIdx="1" presStyleCnt="3">
        <dgm:presLayoutVars>
          <dgm:chMax val="0"/>
          <dgm:chPref val="0"/>
        </dgm:presLayoutVars>
      </dgm:prSet>
      <dgm:spPr/>
    </dgm:pt>
    <dgm:pt modelId="{04CBD4F4-97D1-4E80-87DD-BDB8F99EEE96}" type="pres">
      <dgm:prSet presAssocID="{AB1DCDC7-DB6A-4D46-86AE-2D006C4F50BA}" presName="sibTrans" presStyleCnt="0"/>
      <dgm:spPr/>
    </dgm:pt>
    <dgm:pt modelId="{1CCA69D4-CD82-4C0D-8B1C-4AB6E7A42D66}" type="pres">
      <dgm:prSet presAssocID="{CEDAFE19-5CDC-440A-8B31-6E3B01124A9D}" presName="compNode" presStyleCnt="0"/>
      <dgm:spPr/>
    </dgm:pt>
    <dgm:pt modelId="{6FF239E1-6F2B-4BE2-B290-0E35EEB947EF}" type="pres">
      <dgm:prSet presAssocID="{CEDAFE19-5CDC-440A-8B31-6E3B01124A9D}" presName="bgRect" presStyleLbl="bgShp" presStyleIdx="2" presStyleCnt="3"/>
      <dgm:spPr/>
    </dgm:pt>
    <dgm:pt modelId="{C2AB9915-8F89-460F-9EBB-CFCF0B609B17}" type="pres">
      <dgm:prSet presAssocID="{CEDAFE19-5CDC-440A-8B31-6E3B01124A9D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édical"/>
        </a:ext>
      </dgm:extLst>
    </dgm:pt>
    <dgm:pt modelId="{4253686F-0DB3-49D0-8CF9-C0B783BD04E2}" type="pres">
      <dgm:prSet presAssocID="{CEDAFE19-5CDC-440A-8B31-6E3B01124A9D}" presName="spaceRect" presStyleCnt="0"/>
      <dgm:spPr/>
    </dgm:pt>
    <dgm:pt modelId="{A5D510F3-BEE9-4CAF-B5FA-5ABA11DC5DD4}" type="pres">
      <dgm:prSet presAssocID="{CEDAFE19-5CDC-440A-8B31-6E3B01124A9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A46763C-0E93-451C-A2D7-9B3DA334B8FB}" type="presOf" srcId="{CEDAFE19-5CDC-440A-8B31-6E3B01124A9D}" destId="{A5D510F3-BEE9-4CAF-B5FA-5ABA11DC5DD4}" srcOrd="0" destOrd="0" presId="urn:microsoft.com/office/officeart/2018/2/layout/IconVerticalSolidList"/>
    <dgm:cxn modelId="{8746A176-0D0D-4E25-B9D3-D6DEBCE42F93}" srcId="{260DBD3B-B7DD-4570-B312-642253D31703}" destId="{7CCF1C7A-B7CD-4DD7-8A99-91169A9F2FC9}" srcOrd="0" destOrd="0" parTransId="{0D1B6031-3FF6-42FC-8AAA-7ADDE7604976}" sibTransId="{1EF70F32-B65E-4CBE-B2E4-5F382A867EA9}"/>
    <dgm:cxn modelId="{98E30E9A-14B7-4560-960B-FA599B9A3C18}" type="presOf" srcId="{7CCF1C7A-B7CD-4DD7-8A99-91169A9F2FC9}" destId="{3F63FA58-E5CF-4B01-8EF5-7C2B4759A154}" srcOrd="0" destOrd="0" presId="urn:microsoft.com/office/officeart/2018/2/layout/IconVerticalSolidList"/>
    <dgm:cxn modelId="{D3DFB9B0-76FE-44C1-9701-738E312BF7CF}" type="presOf" srcId="{260DBD3B-B7DD-4570-B312-642253D31703}" destId="{B0BA8768-BB4A-419E-BCAB-50E2525A7DA2}" srcOrd="0" destOrd="0" presId="urn:microsoft.com/office/officeart/2018/2/layout/IconVerticalSolidList"/>
    <dgm:cxn modelId="{C3C1A3BF-13F0-4B8C-ABD9-D8608995D69C}" type="presOf" srcId="{B473B93D-D9BA-480D-838F-D29B1B524962}" destId="{21BF68CB-BED7-41EF-ACEF-58C999263CD7}" srcOrd="0" destOrd="0" presId="urn:microsoft.com/office/officeart/2018/2/layout/IconVerticalSolidList"/>
    <dgm:cxn modelId="{CA7ED8E1-0046-42B5-9F66-3D0E6D7C2798}" srcId="{260DBD3B-B7DD-4570-B312-642253D31703}" destId="{B473B93D-D9BA-480D-838F-D29B1B524962}" srcOrd="1" destOrd="0" parTransId="{8E1F78A1-00DB-471D-8CFF-0A5BF9D3E221}" sibTransId="{AB1DCDC7-DB6A-4D46-86AE-2D006C4F50BA}"/>
    <dgm:cxn modelId="{6B8EFBE4-042A-4662-8719-24CC8EB17EFE}" srcId="{260DBD3B-B7DD-4570-B312-642253D31703}" destId="{CEDAFE19-5CDC-440A-8B31-6E3B01124A9D}" srcOrd="2" destOrd="0" parTransId="{FC5C0B71-82F3-4936-999E-E734FD226233}" sibTransId="{88066A8C-97CC-44D9-98CE-660EB71036D8}"/>
    <dgm:cxn modelId="{CF55B234-73EC-4B0D-AEC7-28A55FB0AB5D}" type="presParOf" srcId="{B0BA8768-BB4A-419E-BCAB-50E2525A7DA2}" destId="{F3164C06-7774-4C01-A8E0-700AC01B25CD}" srcOrd="0" destOrd="0" presId="urn:microsoft.com/office/officeart/2018/2/layout/IconVerticalSolidList"/>
    <dgm:cxn modelId="{07A64E04-3CF5-41C9-B5B0-FA143F19BCCF}" type="presParOf" srcId="{F3164C06-7774-4C01-A8E0-700AC01B25CD}" destId="{2453FAAE-C9D8-4DA6-9429-315CE6CFC8AA}" srcOrd="0" destOrd="0" presId="urn:microsoft.com/office/officeart/2018/2/layout/IconVerticalSolidList"/>
    <dgm:cxn modelId="{3F544F4C-18B5-40B5-B19A-6B731D5FBE88}" type="presParOf" srcId="{F3164C06-7774-4C01-A8E0-700AC01B25CD}" destId="{EDEB1039-4783-4B8C-BBA2-57D0C288C086}" srcOrd="1" destOrd="0" presId="urn:microsoft.com/office/officeart/2018/2/layout/IconVerticalSolidList"/>
    <dgm:cxn modelId="{6F623D40-DB55-414C-AFE3-EA8CDA17E4E5}" type="presParOf" srcId="{F3164C06-7774-4C01-A8E0-700AC01B25CD}" destId="{E2BFE195-2028-4B9D-86BC-C5B6D0FFE4AA}" srcOrd="2" destOrd="0" presId="urn:microsoft.com/office/officeart/2018/2/layout/IconVerticalSolidList"/>
    <dgm:cxn modelId="{A02735BD-B675-4581-B1A0-A1B1E2F7EB0E}" type="presParOf" srcId="{F3164C06-7774-4C01-A8E0-700AC01B25CD}" destId="{3F63FA58-E5CF-4B01-8EF5-7C2B4759A154}" srcOrd="3" destOrd="0" presId="urn:microsoft.com/office/officeart/2018/2/layout/IconVerticalSolidList"/>
    <dgm:cxn modelId="{D65B9D4C-3630-4BC3-A726-D933CE2EEE7A}" type="presParOf" srcId="{B0BA8768-BB4A-419E-BCAB-50E2525A7DA2}" destId="{2E3D5C47-F9FC-46AD-9A40-CF5658EA7883}" srcOrd="1" destOrd="0" presId="urn:microsoft.com/office/officeart/2018/2/layout/IconVerticalSolidList"/>
    <dgm:cxn modelId="{590E4840-D2D2-4E62-92FD-84022154589C}" type="presParOf" srcId="{B0BA8768-BB4A-419E-BCAB-50E2525A7DA2}" destId="{C5CB31EE-B311-46B4-87AA-ABC38FFBC5A1}" srcOrd="2" destOrd="0" presId="urn:microsoft.com/office/officeart/2018/2/layout/IconVerticalSolidList"/>
    <dgm:cxn modelId="{CD0FEE2D-46F1-4FCF-B921-712EFFB5E192}" type="presParOf" srcId="{C5CB31EE-B311-46B4-87AA-ABC38FFBC5A1}" destId="{42C4CE1F-B400-4429-BA9D-D482FF7D1E0C}" srcOrd="0" destOrd="0" presId="urn:microsoft.com/office/officeart/2018/2/layout/IconVerticalSolidList"/>
    <dgm:cxn modelId="{9E0F42DE-E1AA-4F82-8E55-A5222DE9E93B}" type="presParOf" srcId="{C5CB31EE-B311-46B4-87AA-ABC38FFBC5A1}" destId="{5156589B-542B-47A0-AF63-1688D6C66F82}" srcOrd="1" destOrd="0" presId="urn:microsoft.com/office/officeart/2018/2/layout/IconVerticalSolidList"/>
    <dgm:cxn modelId="{92F7E90A-5F5B-4897-B274-6596F38C82CB}" type="presParOf" srcId="{C5CB31EE-B311-46B4-87AA-ABC38FFBC5A1}" destId="{6D346B19-88BB-4E6F-BD31-8CB37B4A2CF8}" srcOrd="2" destOrd="0" presId="urn:microsoft.com/office/officeart/2018/2/layout/IconVerticalSolidList"/>
    <dgm:cxn modelId="{9E3E450F-1232-4F4A-9F87-08D4790769D1}" type="presParOf" srcId="{C5CB31EE-B311-46B4-87AA-ABC38FFBC5A1}" destId="{21BF68CB-BED7-41EF-ACEF-58C999263CD7}" srcOrd="3" destOrd="0" presId="urn:microsoft.com/office/officeart/2018/2/layout/IconVerticalSolidList"/>
    <dgm:cxn modelId="{D9E8D30E-0154-41C7-A1CB-E8964E53079E}" type="presParOf" srcId="{B0BA8768-BB4A-419E-BCAB-50E2525A7DA2}" destId="{04CBD4F4-97D1-4E80-87DD-BDB8F99EEE96}" srcOrd="3" destOrd="0" presId="urn:microsoft.com/office/officeart/2018/2/layout/IconVerticalSolidList"/>
    <dgm:cxn modelId="{7C92CEA6-06BE-428F-A1DE-1420C7755BFB}" type="presParOf" srcId="{B0BA8768-BB4A-419E-BCAB-50E2525A7DA2}" destId="{1CCA69D4-CD82-4C0D-8B1C-4AB6E7A42D66}" srcOrd="4" destOrd="0" presId="urn:microsoft.com/office/officeart/2018/2/layout/IconVerticalSolidList"/>
    <dgm:cxn modelId="{7CA4159A-D6CB-4F39-BDBC-DF6B8EF356AC}" type="presParOf" srcId="{1CCA69D4-CD82-4C0D-8B1C-4AB6E7A42D66}" destId="{6FF239E1-6F2B-4BE2-B290-0E35EEB947EF}" srcOrd="0" destOrd="0" presId="urn:microsoft.com/office/officeart/2018/2/layout/IconVerticalSolidList"/>
    <dgm:cxn modelId="{1C2971CD-DA31-4B2B-92BE-F3D3891DFEEF}" type="presParOf" srcId="{1CCA69D4-CD82-4C0D-8B1C-4AB6E7A42D66}" destId="{C2AB9915-8F89-460F-9EBB-CFCF0B609B17}" srcOrd="1" destOrd="0" presId="urn:microsoft.com/office/officeart/2018/2/layout/IconVerticalSolidList"/>
    <dgm:cxn modelId="{59FF4E20-54D6-4A9C-8C69-4CD56BF53677}" type="presParOf" srcId="{1CCA69D4-CD82-4C0D-8B1C-4AB6E7A42D66}" destId="{4253686F-0DB3-49D0-8CF9-C0B783BD04E2}" srcOrd="2" destOrd="0" presId="urn:microsoft.com/office/officeart/2018/2/layout/IconVerticalSolidList"/>
    <dgm:cxn modelId="{9560C326-CC40-4904-BA8D-8C1A08DC3FD3}" type="presParOf" srcId="{1CCA69D4-CD82-4C0D-8B1C-4AB6E7A42D66}" destId="{A5D510F3-BEE9-4CAF-B5FA-5ABA11DC5D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F877606-1FEE-4894-8972-67B3821A5C6F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05EEFEE-3815-4717-887D-0842CA5D3A40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Les LLM peuvent obtenir de résultats impressionnants</a:t>
          </a:r>
          <a:endParaRPr lang="en-US" dirty="0">
            <a:latin typeface="Amasis MT Pro Black" panose="02040A04050005020304" pitchFamily="18" charset="0"/>
          </a:endParaRPr>
        </a:p>
      </dgm:t>
    </dgm:pt>
    <dgm:pt modelId="{186CD08D-56BF-44D0-83E8-5A2DCFAE8EB1}" type="parTrans" cxnId="{D87A46E8-8C00-447C-A2E3-7A9A02E41325}">
      <dgm:prSet/>
      <dgm:spPr/>
      <dgm:t>
        <a:bodyPr/>
        <a:lstStyle/>
        <a:p>
          <a:endParaRPr lang="en-US"/>
        </a:p>
      </dgm:t>
    </dgm:pt>
    <dgm:pt modelId="{0398F014-10CA-4A60-9B82-369114496D77}" type="sibTrans" cxnId="{D87A46E8-8C00-447C-A2E3-7A9A02E41325}">
      <dgm:prSet/>
      <dgm:spPr/>
      <dgm:t>
        <a:bodyPr/>
        <a:lstStyle/>
        <a:p>
          <a:endParaRPr lang="en-US"/>
        </a:p>
      </dgm:t>
    </dgm:pt>
    <dgm:pt modelId="{304528D2-928A-4A81-B579-1F20E77DD502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Mais encore trop limités par des contraintes humaines et techniques</a:t>
          </a:r>
          <a:endParaRPr lang="en-US" dirty="0">
            <a:latin typeface="Amasis MT Pro Black" panose="02040A04050005020304" pitchFamily="18" charset="0"/>
          </a:endParaRPr>
        </a:p>
      </dgm:t>
    </dgm:pt>
    <dgm:pt modelId="{DD4EFF96-C8CF-49F8-A60F-B7ED7BAD7E1D}" type="parTrans" cxnId="{B3BB2FFB-7ADD-40F2-8C64-1F826CB37AA5}">
      <dgm:prSet/>
      <dgm:spPr/>
      <dgm:t>
        <a:bodyPr/>
        <a:lstStyle/>
        <a:p>
          <a:endParaRPr lang="en-US"/>
        </a:p>
      </dgm:t>
    </dgm:pt>
    <dgm:pt modelId="{1F603CBD-66EE-4A64-AC57-D97B9CC77D29}" type="sibTrans" cxnId="{B3BB2FFB-7ADD-40F2-8C64-1F826CB37AA5}">
      <dgm:prSet/>
      <dgm:spPr/>
      <dgm:t>
        <a:bodyPr/>
        <a:lstStyle/>
        <a:p>
          <a:endParaRPr lang="en-US"/>
        </a:p>
      </dgm:t>
    </dgm:pt>
    <dgm:pt modelId="{DB3DDD6D-63C8-48C3-BB50-CF766DA9D99D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On nous invite donc à repenser une coopération entre le médecin et l’IA pour </a:t>
          </a:r>
          <a:endParaRPr lang="en-US" dirty="0">
            <a:latin typeface="Amasis MT Pro Black" panose="02040A04050005020304" pitchFamily="18" charset="0"/>
          </a:endParaRPr>
        </a:p>
      </dgm:t>
    </dgm:pt>
    <dgm:pt modelId="{2CD46C31-39EE-4367-BFD4-DDB5739453C9}" type="parTrans" cxnId="{894AC66F-3656-4E85-96FA-DB5FE755899E}">
      <dgm:prSet/>
      <dgm:spPr/>
      <dgm:t>
        <a:bodyPr/>
        <a:lstStyle/>
        <a:p>
          <a:endParaRPr lang="en-US"/>
        </a:p>
      </dgm:t>
    </dgm:pt>
    <dgm:pt modelId="{C4230686-12D9-4A3E-BB32-64349ECE1A91}" type="sibTrans" cxnId="{894AC66F-3656-4E85-96FA-DB5FE755899E}">
      <dgm:prSet/>
      <dgm:spPr/>
      <dgm:t>
        <a:bodyPr/>
        <a:lstStyle/>
        <a:p>
          <a:endParaRPr lang="en-US"/>
        </a:p>
      </dgm:t>
    </dgm:pt>
    <dgm:pt modelId="{1BC894B8-D5AB-4E7F-AAF7-6302AEE78636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Cela reste un travail de recherche constant et en évolution</a:t>
          </a:r>
          <a:endParaRPr lang="en-US" dirty="0">
            <a:latin typeface="Amasis MT Pro Black" panose="02040A04050005020304" pitchFamily="18" charset="0"/>
          </a:endParaRPr>
        </a:p>
      </dgm:t>
    </dgm:pt>
    <dgm:pt modelId="{B4A4EE38-B8C0-4C70-8918-EE4BE6EE9D2B}" type="parTrans" cxnId="{E987D63F-83F4-4119-8142-B0A486EA23A9}">
      <dgm:prSet/>
      <dgm:spPr/>
      <dgm:t>
        <a:bodyPr/>
        <a:lstStyle/>
        <a:p>
          <a:endParaRPr lang="en-US"/>
        </a:p>
      </dgm:t>
    </dgm:pt>
    <dgm:pt modelId="{BC3CC2D4-43CA-4DFF-975C-3B38B449D349}" type="sibTrans" cxnId="{E987D63F-83F4-4119-8142-B0A486EA23A9}">
      <dgm:prSet/>
      <dgm:spPr/>
      <dgm:t>
        <a:bodyPr/>
        <a:lstStyle/>
        <a:p>
          <a:endParaRPr lang="en-US"/>
        </a:p>
      </dgm:t>
    </dgm:pt>
    <dgm:pt modelId="{12F90030-BA5D-43F3-A1EA-B211CB987E5A}" type="pres">
      <dgm:prSet presAssocID="{7F877606-1FEE-4894-8972-67B3821A5C6F}" presName="matrix" presStyleCnt="0">
        <dgm:presLayoutVars>
          <dgm:chMax val="1"/>
          <dgm:dir/>
          <dgm:resizeHandles val="exact"/>
        </dgm:presLayoutVars>
      </dgm:prSet>
      <dgm:spPr/>
    </dgm:pt>
    <dgm:pt modelId="{2432440D-77BB-4FF2-B85D-7CC9A4EC4D54}" type="pres">
      <dgm:prSet presAssocID="{7F877606-1FEE-4894-8972-67B3821A5C6F}" presName="diamond" presStyleLbl="bgShp" presStyleIdx="0" presStyleCnt="1"/>
      <dgm:spPr/>
    </dgm:pt>
    <dgm:pt modelId="{98F07D0F-DAB5-4619-ABE8-ECADACA0AAAE}" type="pres">
      <dgm:prSet presAssocID="{7F877606-1FEE-4894-8972-67B3821A5C6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9F7775D-B0D2-43CA-AE18-BF642AC3E250}" type="pres">
      <dgm:prSet presAssocID="{7F877606-1FEE-4894-8972-67B3821A5C6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641BE4B-EABF-4361-A503-2A78DF24FFCF}" type="pres">
      <dgm:prSet presAssocID="{7F877606-1FEE-4894-8972-67B3821A5C6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D43911B-960A-4B47-A58B-98D13173F0D2}" type="pres">
      <dgm:prSet presAssocID="{7F877606-1FEE-4894-8972-67B3821A5C6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67EFB0A-FB03-4811-9787-1CFCCC7A9184}" type="presOf" srcId="{1BC894B8-D5AB-4E7F-AAF7-6302AEE78636}" destId="{8D43911B-960A-4B47-A58B-98D13173F0D2}" srcOrd="0" destOrd="0" presId="urn:microsoft.com/office/officeart/2005/8/layout/matrix3"/>
    <dgm:cxn modelId="{E987D63F-83F4-4119-8142-B0A486EA23A9}" srcId="{7F877606-1FEE-4894-8972-67B3821A5C6F}" destId="{1BC894B8-D5AB-4E7F-AAF7-6302AEE78636}" srcOrd="3" destOrd="0" parTransId="{B4A4EE38-B8C0-4C70-8918-EE4BE6EE9D2B}" sibTransId="{BC3CC2D4-43CA-4DFF-975C-3B38B449D349}"/>
    <dgm:cxn modelId="{55637D66-F4A2-401A-9F06-C7C4F6BC65C2}" type="presOf" srcId="{7F877606-1FEE-4894-8972-67B3821A5C6F}" destId="{12F90030-BA5D-43F3-A1EA-B211CB987E5A}" srcOrd="0" destOrd="0" presId="urn:microsoft.com/office/officeart/2005/8/layout/matrix3"/>
    <dgm:cxn modelId="{C18FFC6D-F131-44AF-8AFE-D602EE7110A2}" type="presOf" srcId="{304528D2-928A-4A81-B579-1F20E77DD502}" destId="{F9F7775D-B0D2-43CA-AE18-BF642AC3E250}" srcOrd="0" destOrd="0" presId="urn:microsoft.com/office/officeart/2005/8/layout/matrix3"/>
    <dgm:cxn modelId="{894AC66F-3656-4E85-96FA-DB5FE755899E}" srcId="{7F877606-1FEE-4894-8972-67B3821A5C6F}" destId="{DB3DDD6D-63C8-48C3-BB50-CF766DA9D99D}" srcOrd="2" destOrd="0" parTransId="{2CD46C31-39EE-4367-BFD4-DDB5739453C9}" sibTransId="{C4230686-12D9-4A3E-BB32-64349ECE1A91}"/>
    <dgm:cxn modelId="{AC4EF784-941F-4332-B93C-A7BF13B83B97}" type="presOf" srcId="{005EEFEE-3815-4717-887D-0842CA5D3A40}" destId="{98F07D0F-DAB5-4619-ABE8-ECADACA0AAAE}" srcOrd="0" destOrd="0" presId="urn:microsoft.com/office/officeart/2005/8/layout/matrix3"/>
    <dgm:cxn modelId="{470415A9-CB49-4567-9869-DFD31E735AFF}" type="presOf" srcId="{DB3DDD6D-63C8-48C3-BB50-CF766DA9D99D}" destId="{C641BE4B-EABF-4361-A503-2A78DF24FFCF}" srcOrd="0" destOrd="0" presId="urn:microsoft.com/office/officeart/2005/8/layout/matrix3"/>
    <dgm:cxn modelId="{D87A46E8-8C00-447C-A2E3-7A9A02E41325}" srcId="{7F877606-1FEE-4894-8972-67B3821A5C6F}" destId="{005EEFEE-3815-4717-887D-0842CA5D3A40}" srcOrd="0" destOrd="0" parTransId="{186CD08D-56BF-44D0-83E8-5A2DCFAE8EB1}" sibTransId="{0398F014-10CA-4A60-9B82-369114496D77}"/>
    <dgm:cxn modelId="{B3BB2FFB-7ADD-40F2-8C64-1F826CB37AA5}" srcId="{7F877606-1FEE-4894-8972-67B3821A5C6F}" destId="{304528D2-928A-4A81-B579-1F20E77DD502}" srcOrd="1" destOrd="0" parTransId="{DD4EFF96-C8CF-49F8-A60F-B7ED7BAD7E1D}" sibTransId="{1F603CBD-66EE-4A64-AC57-D97B9CC77D29}"/>
    <dgm:cxn modelId="{061F2D73-C5A5-497B-BDE7-762DA4F21501}" type="presParOf" srcId="{12F90030-BA5D-43F3-A1EA-B211CB987E5A}" destId="{2432440D-77BB-4FF2-B85D-7CC9A4EC4D54}" srcOrd="0" destOrd="0" presId="urn:microsoft.com/office/officeart/2005/8/layout/matrix3"/>
    <dgm:cxn modelId="{C9F7CFAA-1EFB-4E05-AAF2-6FC4C257A39A}" type="presParOf" srcId="{12F90030-BA5D-43F3-A1EA-B211CB987E5A}" destId="{98F07D0F-DAB5-4619-ABE8-ECADACA0AAAE}" srcOrd="1" destOrd="0" presId="urn:microsoft.com/office/officeart/2005/8/layout/matrix3"/>
    <dgm:cxn modelId="{34375D39-CADD-4C60-BC18-8C39D4EEC12A}" type="presParOf" srcId="{12F90030-BA5D-43F3-A1EA-B211CB987E5A}" destId="{F9F7775D-B0D2-43CA-AE18-BF642AC3E250}" srcOrd="2" destOrd="0" presId="urn:microsoft.com/office/officeart/2005/8/layout/matrix3"/>
    <dgm:cxn modelId="{EB4ABB58-2A37-41FA-A27F-2C1B259D359E}" type="presParOf" srcId="{12F90030-BA5D-43F3-A1EA-B211CB987E5A}" destId="{C641BE4B-EABF-4361-A503-2A78DF24FFCF}" srcOrd="3" destOrd="0" presId="urn:microsoft.com/office/officeart/2005/8/layout/matrix3"/>
    <dgm:cxn modelId="{A4859678-EE3C-4E05-B01F-ED1F6DDD0E5D}" type="presParOf" srcId="{12F90030-BA5D-43F3-A1EA-B211CB987E5A}" destId="{8D43911B-960A-4B47-A58B-98D13173F0D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FE1282-0FCA-44A2-A1BF-EC6C0AE0C1F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63259C3-03C6-4404-92C9-DEC7AFCBADAC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L’IA a connu un</a:t>
          </a:r>
          <a:r>
            <a:rPr lang="fr-FR" b="1" dirty="0">
              <a:latin typeface="Amasis MT Pro Black" panose="02040A04050005020304" pitchFamily="18" charset="0"/>
            </a:rPr>
            <a:t>e croissance fulgurante, et notamment en santé (LLM)</a:t>
          </a:r>
          <a:endParaRPr lang="en-US" dirty="0">
            <a:latin typeface="Amasis MT Pro Black" panose="02040A04050005020304" pitchFamily="18" charset="0"/>
          </a:endParaRPr>
        </a:p>
      </dgm:t>
    </dgm:pt>
    <dgm:pt modelId="{BD87756B-6C3E-4589-9952-BB1DE3F25E31}" type="parTrans" cxnId="{7CB65AD1-457C-4778-B7D4-360184D319B8}">
      <dgm:prSet/>
      <dgm:spPr/>
      <dgm:t>
        <a:bodyPr/>
        <a:lstStyle/>
        <a:p>
          <a:endParaRPr lang="en-US"/>
        </a:p>
      </dgm:t>
    </dgm:pt>
    <dgm:pt modelId="{218C5838-8C75-4C9C-93CD-A48DEF8B9197}" type="sibTrans" cxnId="{7CB65AD1-457C-4778-B7D4-360184D319B8}">
      <dgm:prSet/>
      <dgm:spPr/>
      <dgm:t>
        <a:bodyPr/>
        <a:lstStyle/>
        <a:p>
          <a:endParaRPr lang="en-US"/>
        </a:p>
      </dgm:t>
    </dgm:pt>
    <dgm:pt modelId="{B210E535-9DF3-4769-933C-53868023E98D}">
      <dgm:prSet/>
      <dgm:spPr/>
      <dgm:t>
        <a:bodyPr/>
        <a:lstStyle/>
        <a:p>
          <a:r>
            <a:rPr lang="fr-FR" b="1" dirty="0">
              <a:latin typeface="Amasis MT Pro Black" panose="02040A04050005020304" pitchFamily="18" charset="0"/>
            </a:rPr>
            <a:t>Certains LLM ont de bons résultats </a:t>
          </a:r>
          <a:r>
            <a:rPr lang="fr-FR" dirty="0">
              <a:latin typeface="Amasis MT Pro Black" panose="02040A04050005020304" pitchFamily="18" charset="0"/>
            </a:rPr>
            <a:t>mais</a:t>
          </a:r>
          <a:r>
            <a:rPr lang="fr-FR" b="1" dirty="0">
              <a:latin typeface="Amasis MT Pro Black" panose="02040A04050005020304" pitchFamily="18" charset="0"/>
            </a:rPr>
            <a:t> ne traitent « qu’un » texte</a:t>
          </a:r>
          <a:endParaRPr lang="en-US" dirty="0">
            <a:latin typeface="Amasis MT Pro Black" panose="02040A04050005020304" pitchFamily="18" charset="0"/>
          </a:endParaRPr>
        </a:p>
      </dgm:t>
    </dgm:pt>
    <dgm:pt modelId="{D8C074BB-1D80-4D3B-B1C8-458203FEE184}" type="parTrans" cxnId="{C4598BD4-A344-4623-9A24-490937063575}">
      <dgm:prSet/>
      <dgm:spPr/>
      <dgm:t>
        <a:bodyPr/>
        <a:lstStyle/>
        <a:p>
          <a:endParaRPr lang="en-US"/>
        </a:p>
      </dgm:t>
    </dgm:pt>
    <dgm:pt modelId="{8C4ABB7F-90CB-4475-888D-67CCDA6BB43D}" type="sibTrans" cxnId="{C4598BD4-A344-4623-9A24-490937063575}">
      <dgm:prSet/>
      <dgm:spPr/>
      <dgm:t>
        <a:bodyPr/>
        <a:lstStyle/>
        <a:p>
          <a:endParaRPr lang="en-US"/>
        </a:p>
      </dgm:t>
    </dgm:pt>
    <dgm:pt modelId="{282AE3E6-EBEC-4583-AE4F-B9DACDBA5C86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Un</a:t>
          </a:r>
          <a:r>
            <a:rPr lang="fr-FR" b="1" dirty="0">
              <a:latin typeface="Amasis MT Pro Black" panose="02040A04050005020304" pitchFamily="18" charset="0"/>
            </a:rPr>
            <a:t>e entraide entre médecin et IA possible</a:t>
          </a:r>
          <a:endParaRPr lang="en-US" dirty="0">
            <a:latin typeface="Amasis MT Pro Black" panose="02040A04050005020304" pitchFamily="18" charset="0"/>
          </a:endParaRPr>
        </a:p>
      </dgm:t>
    </dgm:pt>
    <dgm:pt modelId="{035F2B3B-D75B-42BF-BE3A-5EF6CD47D401}" type="parTrans" cxnId="{E5D1CABA-4F80-4B3D-81AF-24BB9046BEAE}">
      <dgm:prSet/>
      <dgm:spPr/>
      <dgm:t>
        <a:bodyPr/>
        <a:lstStyle/>
        <a:p>
          <a:endParaRPr lang="en-US"/>
        </a:p>
      </dgm:t>
    </dgm:pt>
    <dgm:pt modelId="{DF781963-2E5A-4120-8784-93CB59E5B052}" type="sibTrans" cxnId="{E5D1CABA-4F80-4B3D-81AF-24BB9046BEAE}">
      <dgm:prSet/>
      <dgm:spPr/>
      <dgm:t>
        <a:bodyPr/>
        <a:lstStyle/>
        <a:p>
          <a:endParaRPr lang="en-US"/>
        </a:p>
      </dgm:t>
    </dgm:pt>
    <dgm:pt modelId="{3DC0C6B7-83AA-489F-85ED-C9CA69DA6C60}" type="pres">
      <dgm:prSet presAssocID="{E9FE1282-0FCA-44A2-A1BF-EC6C0AE0C1F1}" presName="root" presStyleCnt="0">
        <dgm:presLayoutVars>
          <dgm:dir/>
          <dgm:resizeHandles val="exact"/>
        </dgm:presLayoutVars>
      </dgm:prSet>
      <dgm:spPr/>
    </dgm:pt>
    <dgm:pt modelId="{DD93566A-2545-4D54-93FB-6A722BA5BD63}" type="pres">
      <dgm:prSet presAssocID="{463259C3-03C6-4404-92C9-DEC7AFCBADAC}" presName="compNode" presStyleCnt="0"/>
      <dgm:spPr/>
    </dgm:pt>
    <dgm:pt modelId="{086664FF-2BA7-4100-91AD-41C17F928EBA}" type="pres">
      <dgm:prSet presAssocID="{463259C3-03C6-4404-92C9-DEC7AFCBADAC}" presName="bgRect" presStyleLbl="bgShp" presStyleIdx="0" presStyleCnt="3"/>
      <dgm:spPr/>
    </dgm:pt>
    <dgm:pt modelId="{5094FD53-0604-477E-9E18-B998CE2F1987}" type="pres">
      <dgm:prSet presAssocID="{463259C3-03C6-4404-92C9-DEC7AFCBADAC}" presName="iconRect" presStyleLbl="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èche haut avec un remplissage uni"/>
        </a:ext>
      </dgm:extLst>
    </dgm:pt>
    <dgm:pt modelId="{DFA093F3-E690-4ADA-B339-D56303084483}" type="pres">
      <dgm:prSet presAssocID="{463259C3-03C6-4404-92C9-DEC7AFCBADAC}" presName="spaceRect" presStyleCnt="0"/>
      <dgm:spPr/>
    </dgm:pt>
    <dgm:pt modelId="{80C3591F-FCAA-41E4-A96C-E3752B845B7B}" type="pres">
      <dgm:prSet presAssocID="{463259C3-03C6-4404-92C9-DEC7AFCBADAC}" presName="parTx" presStyleLbl="revTx" presStyleIdx="0" presStyleCnt="3">
        <dgm:presLayoutVars>
          <dgm:chMax val="0"/>
          <dgm:chPref val="0"/>
        </dgm:presLayoutVars>
      </dgm:prSet>
      <dgm:spPr/>
    </dgm:pt>
    <dgm:pt modelId="{78FE8C09-B989-4BCE-85FD-EA3512506D9C}" type="pres">
      <dgm:prSet presAssocID="{218C5838-8C75-4C9C-93CD-A48DEF8B9197}" presName="sibTrans" presStyleCnt="0"/>
      <dgm:spPr/>
    </dgm:pt>
    <dgm:pt modelId="{8E58008E-2B73-4882-A57A-69F0D7CCBF1E}" type="pres">
      <dgm:prSet presAssocID="{B210E535-9DF3-4769-933C-53868023E98D}" presName="compNode" presStyleCnt="0"/>
      <dgm:spPr/>
    </dgm:pt>
    <dgm:pt modelId="{F65588C7-346D-4EAF-A734-F8F7B8D5786E}" type="pres">
      <dgm:prSet presAssocID="{B210E535-9DF3-4769-933C-53868023E98D}" presName="bgRect" presStyleLbl="bgShp" presStyleIdx="1" presStyleCnt="3"/>
      <dgm:spPr/>
    </dgm:pt>
    <dgm:pt modelId="{94C9792F-8262-45AD-ABC0-AB67D9F5C0B4}" type="pres">
      <dgm:prSet presAssocID="{B210E535-9DF3-4769-933C-53868023E98D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bel"/>
        </a:ext>
      </dgm:extLst>
    </dgm:pt>
    <dgm:pt modelId="{4E7D68F2-6A23-4F7E-A78C-1929378894DE}" type="pres">
      <dgm:prSet presAssocID="{B210E535-9DF3-4769-933C-53868023E98D}" presName="spaceRect" presStyleCnt="0"/>
      <dgm:spPr/>
    </dgm:pt>
    <dgm:pt modelId="{2823AB86-90DC-4BF6-9F2C-7510EE461B5F}" type="pres">
      <dgm:prSet presAssocID="{B210E535-9DF3-4769-933C-53868023E98D}" presName="parTx" presStyleLbl="revTx" presStyleIdx="1" presStyleCnt="3">
        <dgm:presLayoutVars>
          <dgm:chMax val="0"/>
          <dgm:chPref val="0"/>
        </dgm:presLayoutVars>
      </dgm:prSet>
      <dgm:spPr/>
    </dgm:pt>
    <dgm:pt modelId="{A9F363DC-B684-4CAF-A5A5-0E623A0636B0}" type="pres">
      <dgm:prSet presAssocID="{8C4ABB7F-90CB-4475-888D-67CCDA6BB43D}" presName="sibTrans" presStyleCnt="0"/>
      <dgm:spPr/>
    </dgm:pt>
    <dgm:pt modelId="{FC3E2252-527D-4392-A9B6-1E6D6CE542B8}" type="pres">
      <dgm:prSet presAssocID="{282AE3E6-EBEC-4583-AE4F-B9DACDBA5C86}" presName="compNode" presStyleCnt="0"/>
      <dgm:spPr/>
    </dgm:pt>
    <dgm:pt modelId="{7E99E638-7EF5-4D1C-B9C7-C1BB2CD1EB48}" type="pres">
      <dgm:prSet presAssocID="{282AE3E6-EBEC-4583-AE4F-B9DACDBA5C86}" presName="bgRect" presStyleLbl="bgShp" presStyleIdx="2" presStyleCnt="3" custLinFactNeighborX="-44154" custLinFactNeighborY="-7991"/>
      <dgm:spPr/>
    </dgm:pt>
    <dgm:pt modelId="{906CE1C7-5B66-4700-9A80-072D74362897}" type="pres">
      <dgm:prSet presAssocID="{282AE3E6-EBEC-4583-AE4F-B9DACDBA5C86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éthoscope"/>
        </a:ext>
      </dgm:extLst>
    </dgm:pt>
    <dgm:pt modelId="{8FBB3F64-4924-46A7-86B5-7D3158B2E1BF}" type="pres">
      <dgm:prSet presAssocID="{282AE3E6-EBEC-4583-AE4F-B9DACDBA5C86}" presName="spaceRect" presStyleCnt="0"/>
      <dgm:spPr/>
    </dgm:pt>
    <dgm:pt modelId="{90C3A913-A89B-4424-A922-A7F8067C5C38}" type="pres">
      <dgm:prSet presAssocID="{282AE3E6-EBEC-4583-AE4F-B9DACDBA5C8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BD73853-0308-4D87-9A60-A5D2FD3BF50B}" type="presOf" srcId="{E9FE1282-0FCA-44A2-A1BF-EC6C0AE0C1F1}" destId="{3DC0C6B7-83AA-489F-85ED-C9CA69DA6C60}" srcOrd="0" destOrd="0" presId="urn:microsoft.com/office/officeart/2018/2/layout/IconVerticalSolidList"/>
    <dgm:cxn modelId="{39395E76-1337-4D61-9D16-5F80B9451F3F}" type="presOf" srcId="{282AE3E6-EBEC-4583-AE4F-B9DACDBA5C86}" destId="{90C3A913-A89B-4424-A922-A7F8067C5C38}" srcOrd="0" destOrd="0" presId="urn:microsoft.com/office/officeart/2018/2/layout/IconVerticalSolidList"/>
    <dgm:cxn modelId="{5EA90A7C-165B-45F4-BC3C-50D5A3882688}" type="presOf" srcId="{B210E535-9DF3-4769-933C-53868023E98D}" destId="{2823AB86-90DC-4BF6-9F2C-7510EE461B5F}" srcOrd="0" destOrd="0" presId="urn:microsoft.com/office/officeart/2018/2/layout/IconVerticalSolidList"/>
    <dgm:cxn modelId="{E5D1CABA-4F80-4B3D-81AF-24BB9046BEAE}" srcId="{E9FE1282-0FCA-44A2-A1BF-EC6C0AE0C1F1}" destId="{282AE3E6-EBEC-4583-AE4F-B9DACDBA5C86}" srcOrd="2" destOrd="0" parTransId="{035F2B3B-D75B-42BF-BE3A-5EF6CD47D401}" sibTransId="{DF781963-2E5A-4120-8784-93CB59E5B052}"/>
    <dgm:cxn modelId="{1E7BF9C5-E88C-4455-AD80-40510FEE2FB7}" type="presOf" srcId="{463259C3-03C6-4404-92C9-DEC7AFCBADAC}" destId="{80C3591F-FCAA-41E4-A96C-E3752B845B7B}" srcOrd="0" destOrd="0" presId="urn:microsoft.com/office/officeart/2018/2/layout/IconVerticalSolidList"/>
    <dgm:cxn modelId="{7CB65AD1-457C-4778-B7D4-360184D319B8}" srcId="{E9FE1282-0FCA-44A2-A1BF-EC6C0AE0C1F1}" destId="{463259C3-03C6-4404-92C9-DEC7AFCBADAC}" srcOrd="0" destOrd="0" parTransId="{BD87756B-6C3E-4589-9952-BB1DE3F25E31}" sibTransId="{218C5838-8C75-4C9C-93CD-A48DEF8B9197}"/>
    <dgm:cxn modelId="{C4598BD4-A344-4623-9A24-490937063575}" srcId="{E9FE1282-0FCA-44A2-A1BF-EC6C0AE0C1F1}" destId="{B210E535-9DF3-4769-933C-53868023E98D}" srcOrd="1" destOrd="0" parTransId="{D8C074BB-1D80-4D3B-B1C8-458203FEE184}" sibTransId="{8C4ABB7F-90CB-4475-888D-67CCDA6BB43D}"/>
    <dgm:cxn modelId="{301C44DE-AC15-4C45-9757-02AE019255AC}" type="presParOf" srcId="{3DC0C6B7-83AA-489F-85ED-C9CA69DA6C60}" destId="{DD93566A-2545-4D54-93FB-6A722BA5BD63}" srcOrd="0" destOrd="0" presId="urn:microsoft.com/office/officeart/2018/2/layout/IconVerticalSolidList"/>
    <dgm:cxn modelId="{7B2BD7F7-B239-4E64-9885-E69A340BA9F3}" type="presParOf" srcId="{DD93566A-2545-4D54-93FB-6A722BA5BD63}" destId="{086664FF-2BA7-4100-91AD-41C17F928EBA}" srcOrd="0" destOrd="0" presId="urn:microsoft.com/office/officeart/2018/2/layout/IconVerticalSolidList"/>
    <dgm:cxn modelId="{B1C9CBEF-0B0F-459C-9340-021AEC275365}" type="presParOf" srcId="{DD93566A-2545-4D54-93FB-6A722BA5BD63}" destId="{5094FD53-0604-477E-9E18-B998CE2F1987}" srcOrd="1" destOrd="0" presId="urn:microsoft.com/office/officeart/2018/2/layout/IconVerticalSolidList"/>
    <dgm:cxn modelId="{5B1EA8AF-9687-45C0-99F1-F6B076DDBC31}" type="presParOf" srcId="{DD93566A-2545-4D54-93FB-6A722BA5BD63}" destId="{DFA093F3-E690-4ADA-B339-D56303084483}" srcOrd="2" destOrd="0" presId="urn:microsoft.com/office/officeart/2018/2/layout/IconVerticalSolidList"/>
    <dgm:cxn modelId="{9435E0A8-EB49-4093-BC19-5458854D642F}" type="presParOf" srcId="{DD93566A-2545-4D54-93FB-6A722BA5BD63}" destId="{80C3591F-FCAA-41E4-A96C-E3752B845B7B}" srcOrd="3" destOrd="0" presId="urn:microsoft.com/office/officeart/2018/2/layout/IconVerticalSolidList"/>
    <dgm:cxn modelId="{E7CE7BE0-02F0-48D1-A23A-07E7F83AF100}" type="presParOf" srcId="{3DC0C6B7-83AA-489F-85ED-C9CA69DA6C60}" destId="{78FE8C09-B989-4BCE-85FD-EA3512506D9C}" srcOrd="1" destOrd="0" presId="urn:microsoft.com/office/officeart/2018/2/layout/IconVerticalSolidList"/>
    <dgm:cxn modelId="{526D33B1-AC55-4200-AB26-C017FD467D7C}" type="presParOf" srcId="{3DC0C6B7-83AA-489F-85ED-C9CA69DA6C60}" destId="{8E58008E-2B73-4882-A57A-69F0D7CCBF1E}" srcOrd="2" destOrd="0" presId="urn:microsoft.com/office/officeart/2018/2/layout/IconVerticalSolidList"/>
    <dgm:cxn modelId="{30BAB382-2EFE-43CF-B569-EEAF842EEB31}" type="presParOf" srcId="{8E58008E-2B73-4882-A57A-69F0D7CCBF1E}" destId="{F65588C7-346D-4EAF-A734-F8F7B8D5786E}" srcOrd="0" destOrd="0" presId="urn:microsoft.com/office/officeart/2018/2/layout/IconVerticalSolidList"/>
    <dgm:cxn modelId="{C3B66148-8553-4027-92B7-F2B2D089F60E}" type="presParOf" srcId="{8E58008E-2B73-4882-A57A-69F0D7CCBF1E}" destId="{94C9792F-8262-45AD-ABC0-AB67D9F5C0B4}" srcOrd="1" destOrd="0" presId="urn:microsoft.com/office/officeart/2018/2/layout/IconVerticalSolidList"/>
    <dgm:cxn modelId="{0298D505-60C6-4230-9CBB-50974B29116F}" type="presParOf" srcId="{8E58008E-2B73-4882-A57A-69F0D7CCBF1E}" destId="{4E7D68F2-6A23-4F7E-A78C-1929378894DE}" srcOrd="2" destOrd="0" presId="urn:microsoft.com/office/officeart/2018/2/layout/IconVerticalSolidList"/>
    <dgm:cxn modelId="{0A8A5D5C-1125-43DA-BCF0-3D49B325D937}" type="presParOf" srcId="{8E58008E-2B73-4882-A57A-69F0D7CCBF1E}" destId="{2823AB86-90DC-4BF6-9F2C-7510EE461B5F}" srcOrd="3" destOrd="0" presId="urn:microsoft.com/office/officeart/2018/2/layout/IconVerticalSolidList"/>
    <dgm:cxn modelId="{BF818B08-358F-49E4-90B6-3F0C123D0A33}" type="presParOf" srcId="{3DC0C6B7-83AA-489F-85ED-C9CA69DA6C60}" destId="{A9F363DC-B684-4CAF-A5A5-0E623A0636B0}" srcOrd="3" destOrd="0" presId="urn:microsoft.com/office/officeart/2018/2/layout/IconVerticalSolidList"/>
    <dgm:cxn modelId="{41F2312E-3A1B-4C8E-8162-D0ED091CFE42}" type="presParOf" srcId="{3DC0C6B7-83AA-489F-85ED-C9CA69DA6C60}" destId="{FC3E2252-527D-4392-A9B6-1E6D6CE542B8}" srcOrd="4" destOrd="0" presId="urn:microsoft.com/office/officeart/2018/2/layout/IconVerticalSolidList"/>
    <dgm:cxn modelId="{2990FE1A-C6E8-45DE-BF67-54C83BBE8B40}" type="presParOf" srcId="{FC3E2252-527D-4392-A9B6-1E6D6CE542B8}" destId="{7E99E638-7EF5-4D1C-B9C7-C1BB2CD1EB48}" srcOrd="0" destOrd="0" presId="urn:microsoft.com/office/officeart/2018/2/layout/IconVerticalSolidList"/>
    <dgm:cxn modelId="{CBE8F400-D6D2-478F-8C34-07416EE0DF2A}" type="presParOf" srcId="{FC3E2252-527D-4392-A9B6-1E6D6CE542B8}" destId="{906CE1C7-5B66-4700-9A80-072D74362897}" srcOrd="1" destOrd="0" presId="urn:microsoft.com/office/officeart/2018/2/layout/IconVerticalSolidList"/>
    <dgm:cxn modelId="{D397E988-3F42-4625-84B6-C27E7BF085D4}" type="presParOf" srcId="{FC3E2252-527D-4392-A9B6-1E6D6CE542B8}" destId="{8FBB3F64-4924-46A7-86B5-7D3158B2E1BF}" srcOrd="2" destOrd="0" presId="urn:microsoft.com/office/officeart/2018/2/layout/IconVerticalSolidList"/>
    <dgm:cxn modelId="{F4E3CBD7-E825-47AD-A037-2F97ADA502B4}" type="presParOf" srcId="{FC3E2252-527D-4392-A9B6-1E6D6CE542B8}" destId="{90C3A913-A89B-4424-A922-A7F8067C5C3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FA9042-4DBE-4031-8E60-ECCC85E82DBF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BB880C-4419-4E8C-901F-B147053D7FC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Évaluation des capacités via des vignettes cliniques</a:t>
          </a:r>
          <a:endParaRPr lang="en-US">
            <a:latin typeface="Amasis MT Pro Black" panose="02040A04050005020304" pitchFamily="18" charset="0"/>
          </a:endParaRPr>
        </a:p>
      </dgm:t>
    </dgm:pt>
    <dgm:pt modelId="{89366949-5370-4B23-A5B8-9611A5A9D68A}" type="parTrans" cxnId="{FD088B4C-C41C-4EAA-B250-287B985BB18B}">
      <dgm:prSet/>
      <dgm:spPr/>
      <dgm:t>
        <a:bodyPr/>
        <a:lstStyle/>
        <a:p>
          <a:endParaRPr lang="en-US"/>
        </a:p>
      </dgm:t>
    </dgm:pt>
    <dgm:pt modelId="{892F95AC-B790-4791-B2E4-3207192D800C}" type="sibTrans" cxnId="{FD088B4C-C41C-4EAA-B250-287B985BB18B}">
      <dgm:prSet/>
      <dgm:spPr/>
      <dgm:t>
        <a:bodyPr/>
        <a:lstStyle/>
        <a:p>
          <a:endParaRPr lang="en-US"/>
        </a:p>
      </dgm:t>
    </dgm:pt>
    <dgm:pt modelId="{ABC3FD1A-4C36-4E27-9AEC-D43DCAD4EF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>
              <a:latin typeface="Amasis MT Pro Black" panose="02040A04050005020304" pitchFamily="18" charset="0"/>
            </a:rPr>
            <a:t>Comparatif essais randomisés vs non randomisés</a:t>
          </a:r>
          <a:endParaRPr lang="en-US">
            <a:latin typeface="Amasis MT Pro Black" panose="02040A04050005020304" pitchFamily="18" charset="0"/>
          </a:endParaRPr>
        </a:p>
      </dgm:t>
    </dgm:pt>
    <dgm:pt modelId="{D869A751-2F15-41ED-BFCD-7BC4C033505D}" type="parTrans" cxnId="{59903483-BAA0-45E8-BB1F-D05382169127}">
      <dgm:prSet/>
      <dgm:spPr/>
      <dgm:t>
        <a:bodyPr/>
        <a:lstStyle/>
        <a:p>
          <a:endParaRPr lang="en-US"/>
        </a:p>
      </dgm:t>
    </dgm:pt>
    <dgm:pt modelId="{D5B6EDF5-D6ED-4D43-8756-4A4D214AED17}" type="sibTrans" cxnId="{59903483-BAA0-45E8-BB1F-D05382169127}">
      <dgm:prSet/>
      <dgm:spPr/>
      <dgm:t>
        <a:bodyPr/>
        <a:lstStyle/>
        <a:p>
          <a:endParaRPr lang="en-US"/>
        </a:p>
      </dgm:t>
    </dgm:pt>
    <dgm:pt modelId="{E0712EFF-F6C9-4F37-832E-DC07267C29DA}" type="pres">
      <dgm:prSet presAssocID="{26FA9042-4DBE-4031-8E60-ECCC85E82DBF}" presName="root" presStyleCnt="0">
        <dgm:presLayoutVars>
          <dgm:dir/>
          <dgm:resizeHandles val="exact"/>
        </dgm:presLayoutVars>
      </dgm:prSet>
      <dgm:spPr/>
    </dgm:pt>
    <dgm:pt modelId="{F9790CF0-14A2-421B-93E2-D2E4492191EC}" type="pres">
      <dgm:prSet presAssocID="{10BB880C-4419-4E8C-901F-B147053D7FC0}" presName="compNode" presStyleCnt="0"/>
      <dgm:spPr/>
    </dgm:pt>
    <dgm:pt modelId="{AA4F52CC-46C5-425C-BA2A-AE833E132CAF}" type="pres">
      <dgm:prSet presAssocID="{10BB880C-4419-4E8C-901F-B147053D7FC0}" presName="iconBgRect" presStyleLbl="bgShp" presStyleIdx="0" presStyleCnt="2"/>
      <dgm:spPr/>
    </dgm:pt>
    <dgm:pt modelId="{DEBA3304-D812-4FA5-9913-E3E655C13477}" type="pres">
      <dgm:prSet presAssocID="{10BB880C-4419-4E8C-901F-B147053D7FC0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4B15754E-2899-450E-8E51-112729CD84A5}" type="pres">
      <dgm:prSet presAssocID="{10BB880C-4419-4E8C-901F-B147053D7FC0}" presName="spaceRect" presStyleCnt="0"/>
      <dgm:spPr/>
    </dgm:pt>
    <dgm:pt modelId="{A55AB9F2-C7A7-44A6-9C79-2960349BF5D2}" type="pres">
      <dgm:prSet presAssocID="{10BB880C-4419-4E8C-901F-B147053D7FC0}" presName="textRect" presStyleLbl="revTx" presStyleIdx="0" presStyleCnt="2">
        <dgm:presLayoutVars>
          <dgm:chMax val="1"/>
          <dgm:chPref val="1"/>
        </dgm:presLayoutVars>
      </dgm:prSet>
      <dgm:spPr/>
    </dgm:pt>
    <dgm:pt modelId="{F74BC17C-5755-43CC-8CA3-E815181CFE07}" type="pres">
      <dgm:prSet presAssocID="{892F95AC-B790-4791-B2E4-3207192D800C}" presName="sibTrans" presStyleCnt="0"/>
      <dgm:spPr/>
    </dgm:pt>
    <dgm:pt modelId="{E233FC03-F39B-4FEC-B484-DC66A2F280AF}" type="pres">
      <dgm:prSet presAssocID="{ABC3FD1A-4C36-4E27-9AEC-D43DCAD4EF24}" presName="compNode" presStyleCnt="0"/>
      <dgm:spPr/>
    </dgm:pt>
    <dgm:pt modelId="{9583BCA1-D67D-4E0D-A66B-D2D441933F12}" type="pres">
      <dgm:prSet presAssocID="{ABC3FD1A-4C36-4E27-9AEC-D43DCAD4EF24}" presName="iconBgRect" presStyleLbl="bgShp" presStyleIdx="1" presStyleCnt="2"/>
      <dgm:spPr/>
    </dgm:pt>
    <dgm:pt modelId="{93B6F05B-B5AE-4743-8F2A-51336B8A7E46}" type="pres">
      <dgm:prSet presAssocID="{ABC3FD1A-4C36-4E27-9AEC-D43DCAD4EF24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vres"/>
        </a:ext>
      </dgm:extLst>
    </dgm:pt>
    <dgm:pt modelId="{7E3E7217-5B21-4A21-94EB-3AF7973B4C50}" type="pres">
      <dgm:prSet presAssocID="{ABC3FD1A-4C36-4E27-9AEC-D43DCAD4EF24}" presName="spaceRect" presStyleCnt="0"/>
      <dgm:spPr/>
    </dgm:pt>
    <dgm:pt modelId="{5AC7B04B-09B9-463D-B177-062716FC5D7B}" type="pres">
      <dgm:prSet presAssocID="{ABC3FD1A-4C36-4E27-9AEC-D43DCAD4EF2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131055C-E9E0-4073-A4CC-56A147FA7D40}" type="presOf" srcId="{10BB880C-4419-4E8C-901F-B147053D7FC0}" destId="{A55AB9F2-C7A7-44A6-9C79-2960349BF5D2}" srcOrd="0" destOrd="0" presId="urn:microsoft.com/office/officeart/2018/5/layout/IconCircleLabelList"/>
    <dgm:cxn modelId="{FD088B4C-C41C-4EAA-B250-287B985BB18B}" srcId="{26FA9042-4DBE-4031-8E60-ECCC85E82DBF}" destId="{10BB880C-4419-4E8C-901F-B147053D7FC0}" srcOrd="0" destOrd="0" parTransId="{89366949-5370-4B23-A5B8-9611A5A9D68A}" sibTransId="{892F95AC-B790-4791-B2E4-3207192D800C}"/>
    <dgm:cxn modelId="{59903483-BAA0-45E8-BB1F-D05382169127}" srcId="{26FA9042-4DBE-4031-8E60-ECCC85E82DBF}" destId="{ABC3FD1A-4C36-4E27-9AEC-D43DCAD4EF24}" srcOrd="1" destOrd="0" parTransId="{D869A751-2F15-41ED-BFCD-7BC4C033505D}" sibTransId="{D5B6EDF5-D6ED-4D43-8756-4A4D214AED17}"/>
    <dgm:cxn modelId="{4DB2C0A1-745E-4D57-986F-965E2FF85F98}" type="presOf" srcId="{ABC3FD1A-4C36-4E27-9AEC-D43DCAD4EF24}" destId="{5AC7B04B-09B9-463D-B177-062716FC5D7B}" srcOrd="0" destOrd="0" presId="urn:microsoft.com/office/officeart/2018/5/layout/IconCircleLabelList"/>
    <dgm:cxn modelId="{B64B82AA-C137-4C14-A677-D134AC3ECAC3}" type="presOf" srcId="{26FA9042-4DBE-4031-8E60-ECCC85E82DBF}" destId="{E0712EFF-F6C9-4F37-832E-DC07267C29DA}" srcOrd="0" destOrd="0" presId="urn:microsoft.com/office/officeart/2018/5/layout/IconCircleLabelList"/>
    <dgm:cxn modelId="{2A531FE4-A67E-4A1D-AFBB-DD3EDFFE7B8A}" type="presParOf" srcId="{E0712EFF-F6C9-4F37-832E-DC07267C29DA}" destId="{F9790CF0-14A2-421B-93E2-D2E4492191EC}" srcOrd="0" destOrd="0" presId="urn:microsoft.com/office/officeart/2018/5/layout/IconCircleLabelList"/>
    <dgm:cxn modelId="{40CE13CD-1411-47A3-8FB4-F3A16CA8A29C}" type="presParOf" srcId="{F9790CF0-14A2-421B-93E2-D2E4492191EC}" destId="{AA4F52CC-46C5-425C-BA2A-AE833E132CAF}" srcOrd="0" destOrd="0" presId="urn:microsoft.com/office/officeart/2018/5/layout/IconCircleLabelList"/>
    <dgm:cxn modelId="{16760541-D03C-4F55-81BF-3ECEF1337BD3}" type="presParOf" srcId="{F9790CF0-14A2-421B-93E2-D2E4492191EC}" destId="{DEBA3304-D812-4FA5-9913-E3E655C13477}" srcOrd="1" destOrd="0" presId="urn:microsoft.com/office/officeart/2018/5/layout/IconCircleLabelList"/>
    <dgm:cxn modelId="{1729DE44-8376-44C6-A557-53C5C33EFDEF}" type="presParOf" srcId="{F9790CF0-14A2-421B-93E2-D2E4492191EC}" destId="{4B15754E-2899-450E-8E51-112729CD84A5}" srcOrd="2" destOrd="0" presId="urn:microsoft.com/office/officeart/2018/5/layout/IconCircleLabelList"/>
    <dgm:cxn modelId="{8C19D6C3-6EC9-4EB4-9F55-B67935CBC73D}" type="presParOf" srcId="{F9790CF0-14A2-421B-93E2-D2E4492191EC}" destId="{A55AB9F2-C7A7-44A6-9C79-2960349BF5D2}" srcOrd="3" destOrd="0" presId="urn:microsoft.com/office/officeart/2018/5/layout/IconCircleLabelList"/>
    <dgm:cxn modelId="{D5272E46-125E-468E-9F4E-54D226710C35}" type="presParOf" srcId="{E0712EFF-F6C9-4F37-832E-DC07267C29DA}" destId="{F74BC17C-5755-43CC-8CA3-E815181CFE07}" srcOrd="1" destOrd="0" presId="urn:microsoft.com/office/officeart/2018/5/layout/IconCircleLabelList"/>
    <dgm:cxn modelId="{C77051BF-388D-4F85-B8DE-A32772981847}" type="presParOf" srcId="{E0712EFF-F6C9-4F37-832E-DC07267C29DA}" destId="{E233FC03-F39B-4FEC-B484-DC66A2F280AF}" srcOrd="2" destOrd="0" presId="urn:microsoft.com/office/officeart/2018/5/layout/IconCircleLabelList"/>
    <dgm:cxn modelId="{DD38F2B0-F986-48E7-B09A-3CE5B6168927}" type="presParOf" srcId="{E233FC03-F39B-4FEC-B484-DC66A2F280AF}" destId="{9583BCA1-D67D-4E0D-A66B-D2D441933F12}" srcOrd="0" destOrd="0" presId="urn:microsoft.com/office/officeart/2018/5/layout/IconCircleLabelList"/>
    <dgm:cxn modelId="{1975E7C1-0E73-499B-ADBF-AA65F15289D3}" type="presParOf" srcId="{E233FC03-F39B-4FEC-B484-DC66A2F280AF}" destId="{93B6F05B-B5AE-4743-8F2A-51336B8A7E46}" srcOrd="1" destOrd="0" presId="urn:microsoft.com/office/officeart/2018/5/layout/IconCircleLabelList"/>
    <dgm:cxn modelId="{F1E4900A-06CB-4C2F-93B0-0E6C71348756}" type="presParOf" srcId="{E233FC03-F39B-4FEC-B484-DC66A2F280AF}" destId="{7E3E7217-5B21-4A21-94EB-3AF7973B4C50}" srcOrd="2" destOrd="0" presId="urn:microsoft.com/office/officeart/2018/5/layout/IconCircleLabelList"/>
    <dgm:cxn modelId="{E8F31E53-711B-493B-A7DC-67DBB42C3E44}" type="presParOf" srcId="{E233FC03-F39B-4FEC-B484-DC66A2F280AF}" destId="{5AC7B04B-09B9-463D-B177-062716FC5D7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6CF0BB-B315-45A6-ABAD-CCC67F9D9EF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75795C8-FA11-4BDB-88FC-487A498F4086}">
      <dgm:prSet/>
      <dgm:spPr/>
      <dgm:t>
        <a:bodyPr/>
        <a:lstStyle/>
        <a:p>
          <a:pPr>
            <a:defRPr cap="all"/>
          </a:pPr>
          <a:r>
            <a:rPr lang="fr-FR" dirty="0">
              <a:latin typeface="Amasis MT Pro Black" panose="02040A04050005020304" pitchFamily="18" charset="0"/>
            </a:rPr>
            <a:t>Résultats similaires pour les reconnaissances de lésions cutanées (IA)</a:t>
          </a:r>
          <a:endParaRPr lang="en-US" dirty="0">
            <a:latin typeface="Amasis MT Pro Black" panose="02040A04050005020304" pitchFamily="18" charset="0"/>
          </a:endParaRPr>
        </a:p>
      </dgm:t>
    </dgm:pt>
    <dgm:pt modelId="{96780B50-90B6-49E6-A94B-8FFCFF972BE5}" type="parTrans" cxnId="{7C6D26D9-054B-4092-8D7F-0327C5B2AC49}">
      <dgm:prSet/>
      <dgm:spPr/>
      <dgm:t>
        <a:bodyPr/>
        <a:lstStyle/>
        <a:p>
          <a:endParaRPr lang="en-US"/>
        </a:p>
      </dgm:t>
    </dgm:pt>
    <dgm:pt modelId="{807AB07C-36FB-40E4-A403-5C20FCC9FEF5}" type="sibTrans" cxnId="{7C6D26D9-054B-4092-8D7F-0327C5B2AC49}">
      <dgm:prSet/>
      <dgm:spPr/>
      <dgm:t>
        <a:bodyPr/>
        <a:lstStyle/>
        <a:p>
          <a:endParaRPr lang="en-US"/>
        </a:p>
      </dgm:t>
    </dgm:pt>
    <dgm:pt modelId="{77CD9EDE-FD8C-48F5-AC10-7B5FED5090E9}">
      <dgm:prSet/>
      <dgm:spPr/>
      <dgm:t>
        <a:bodyPr/>
        <a:lstStyle/>
        <a:p>
          <a:pPr>
            <a:defRPr cap="all"/>
          </a:pPr>
          <a:r>
            <a:rPr lang="fr-FR" dirty="0">
              <a:latin typeface="Amasis MT Pro Black" panose="02040A04050005020304" pitchFamily="18" charset="0"/>
            </a:rPr>
            <a:t>Gain d’argent et de temps</a:t>
          </a:r>
          <a:endParaRPr lang="en-US" dirty="0">
            <a:latin typeface="Amasis MT Pro Black" panose="02040A04050005020304" pitchFamily="18" charset="0"/>
          </a:endParaRPr>
        </a:p>
      </dgm:t>
    </dgm:pt>
    <dgm:pt modelId="{25904A2A-50F5-4256-BB88-D6EE47B52898}" type="parTrans" cxnId="{8F316137-E697-4855-8206-9C5B22D3C6E9}">
      <dgm:prSet/>
      <dgm:spPr/>
      <dgm:t>
        <a:bodyPr/>
        <a:lstStyle/>
        <a:p>
          <a:endParaRPr lang="en-US"/>
        </a:p>
      </dgm:t>
    </dgm:pt>
    <dgm:pt modelId="{AB60A189-00D2-4EFC-9C7B-B217F4D79B6D}" type="sibTrans" cxnId="{8F316137-E697-4855-8206-9C5B22D3C6E9}">
      <dgm:prSet/>
      <dgm:spPr/>
      <dgm:t>
        <a:bodyPr/>
        <a:lstStyle/>
        <a:p>
          <a:endParaRPr lang="en-US"/>
        </a:p>
      </dgm:t>
    </dgm:pt>
    <dgm:pt modelId="{A97C4919-2FDC-445F-AD74-67A9FA799624}" type="pres">
      <dgm:prSet presAssocID="{346CF0BB-B315-45A6-ABAD-CCC67F9D9EFF}" presName="root" presStyleCnt="0">
        <dgm:presLayoutVars>
          <dgm:dir/>
          <dgm:resizeHandles val="exact"/>
        </dgm:presLayoutVars>
      </dgm:prSet>
      <dgm:spPr/>
    </dgm:pt>
    <dgm:pt modelId="{4D888964-231B-4A0E-B610-A87B02F266BF}" type="pres">
      <dgm:prSet presAssocID="{C75795C8-FA11-4BDB-88FC-487A498F4086}" presName="compNode" presStyleCnt="0"/>
      <dgm:spPr/>
    </dgm:pt>
    <dgm:pt modelId="{249EFEFE-602F-4419-817E-C905CCD8C3CE}" type="pres">
      <dgm:prSet presAssocID="{C75795C8-FA11-4BDB-88FC-487A498F4086}" presName="iconBgRect" presStyleLbl="bgShp" presStyleIdx="0" presStyleCnt="2"/>
      <dgm:spPr/>
    </dgm:pt>
    <dgm:pt modelId="{3E4F7601-CA2B-48B5-AC91-CD7C7ABFA9D2}" type="pres">
      <dgm:prSet presAssocID="{C75795C8-FA11-4BDB-88FC-487A498F4086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édical"/>
        </a:ext>
      </dgm:extLst>
    </dgm:pt>
    <dgm:pt modelId="{FB81BD27-0452-45C0-A2B3-90AA8CD7EEDF}" type="pres">
      <dgm:prSet presAssocID="{C75795C8-FA11-4BDB-88FC-487A498F4086}" presName="spaceRect" presStyleCnt="0"/>
      <dgm:spPr/>
    </dgm:pt>
    <dgm:pt modelId="{C3CC2649-5FA0-46D4-913C-35D6A801FE67}" type="pres">
      <dgm:prSet presAssocID="{C75795C8-FA11-4BDB-88FC-487A498F4086}" presName="textRect" presStyleLbl="revTx" presStyleIdx="0" presStyleCnt="2">
        <dgm:presLayoutVars>
          <dgm:chMax val="1"/>
          <dgm:chPref val="1"/>
        </dgm:presLayoutVars>
      </dgm:prSet>
      <dgm:spPr/>
    </dgm:pt>
    <dgm:pt modelId="{7961795D-010D-4030-9A75-998E5168B38C}" type="pres">
      <dgm:prSet presAssocID="{807AB07C-36FB-40E4-A403-5C20FCC9FEF5}" presName="sibTrans" presStyleCnt="0"/>
      <dgm:spPr/>
    </dgm:pt>
    <dgm:pt modelId="{55D65925-4A28-4328-A04F-F1978E52E4DB}" type="pres">
      <dgm:prSet presAssocID="{77CD9EDE-FD8C-48F5-AC10-7B5FED5090E9}" presName="compNode" presStyleCnt="0"/>
      <dgm:spPr/>
    </dgm:pt>
    <dgm:pt modelId="{314441F6-55AB-4A39-95C7-ED6DA635B9F8}" type="pres">
      <dgm:prSet presAssocID="{77CD9EDE-FD8C-48F5-AC10-7B5FED5090E9}" presName="iconBgRect" presStyleLbl="bgShp" presStyleIdx="1" presStyleCnt="2"/>
      <dgm:spPr/>
    </dgm:pt>
    <dgm:pt modelId="{29DFCA83-C3FE-4EFE-9139-D0053A3DCBA2}" type="pres">
      <dgm:prSet presAssocID="{77CD9EDE-FD8C-48F5-AC10-7B5FED5090E9}" presName="iconRect" presStyleLbl="node1" presStyleIdx="1" presStyleCnt="2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blier plein avec un remplissage uni"/>
        </a:ext>
      </dgm:extLst>
    </dgm:pt>
    <dgm:pt modelId="{14D79302-15C6-49C3-84CF-D7D716CCC877}" type="pres">
      <dgm:prSet presAssocID="{77CD9EDE-FD8C-48F5-AC10-7B5FED5090E9}" presName="spaceRect" presStyleCnt="0"/>
      <dgm:spPr/>
    </dgm:pt>
    <dgm:pt modelId="{60177052-11EA-4B2E-A355-38A6EC4508D2}" type="pres">
      <dgm:prSet presAssocID="{77CD9EDE-FD8C-48F5-AC10-7B5FED5090E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8F316137-E697-4855-8206-9C5B22D3C6E9}" srcId="{346CF0BB-B315-45A6-ABAD-CCC67F9D9EFF}" destId="{77CD9EDE-FD8C-48F5-AC10-7B5FED5090E9}" srcOrd="1" destOrd="0" parTransId="{25904A2A-50F5-4256-BB88-D6EE47B52898}" sibTransId="{AB60A189-00D2-4EFC-9C7B-B217F4D79B6D}"/>
    <dgm:cxn modelId="{0980D878-13D3-48B4-B1BB-B3F3560A8B8F}" type="presOf" srcId="{77CD9EDE-FD8C-48F5-AC10-7B5FED5090E9}" destId="{60177052-11EA-4B2E-A355-38A6EC4508D2}" srcOrd="0" destOrd="0" presId="urn:microsoft.com/office/officeart/2018/5/layout/IconCircleLabelList"/>
    <dgm:cxn modelId="{44164C9A-3DA1-4AAC-9219-26742B22189F}" type="presOf" srcId="{346CF0BB-B315-45A6-ABAD-CCC67F9D9EFF}" destId="{A97C4919-2FDC-445F-AD74-67A9FA799624}" srcOrd="0" destOrd="0" presId="urn:microsoft.com/office/officeart/2018/5/layout/IconCircleLabelList"/>
    <dgm:cxn modelId="{884B349D-17DB-49A8-836E-772BFBA7BF9C}" type="presOf" srcId="{C75795C8-FA11-4BDB-88FC-487A498F4086}" destId="{C3CC2649-5FA0-46D4-913C-35D6A801FE67}" srcOrd="0" destOrd="0" presId="urn:microsoft.com/office/officeart/2018/5/layout/IconCircleLabelList"/>
    <dgm:cxn modelId="{7C6D26D9-054B-4092-8D7F-0327C5B2AC49}" srcId="{346CF0BB-B315-45A6-ABAD-CCC67F9D9EFF}" destId="{C75795C8-FA11-4BDB-88FC-487A498F4086}" srcOrd="0" destOrd="0" parTransId="{96780B50-90B6-49E6-A94B-8FFCFF972BE5}" sibTransId="{807AB07C-36FB-40E4-A403-5C20FCC9FEF5}"/>
    <dgm:cxn modelId="{38B582D6-6CE4-4C0C-8120-25563BD1A085}" type="presParOf" srcId="{A97C4919-2FDC-445F-AD74-67A9FA799624}" destId="{4D888964-231B-4A0E-B610-A87B02F266BF}" srcOrd="0" destOrd="0" presId="urn:microsoft.com/office/officeart/2018/5/layout/IconCircleLabelList"/>
    <dgm:cxn modelId="{81DC0998-4D80-45DD-8137-A6018F764BAA}" type="presParOf" srcId="{4D888964-231B-4A0E-B610-A87B02F266BF}" destId="{249EFEFE-602F-4419-817E-C905CCD8C3CE}" srcOrd="0" destOrd="0" presId="urn:microsoft.com/office/officeart/2018/5/layout/IconCircleLabelList"/>
    <dgm:cxn modelId="{3AFC2CB6-C43E-410C-A07C-686B7C548C24}" type="presParOf" srcId="{4D888964-231B-4A0E-B610-A87B02F266BF}" destId="{3E4F7601-CA2B-48B5-AC91-CD7C7ABFA9D2}" srcOrd="1" destOrd="0" presId="urn:microsoft.com/office/officeart/2018/5/layout/IconCircleLabelList"/>
    <dgm:cxn modelId="{C989E62D-9ADF-48D9-9036-4264415135E4}" type="presParOf" srcId="{4D888964-231B-4A0E-B610-A87B02F266BF}" destId="{FB81BD27-0452-45C0-A2B3-90AA8CD7EEDF}" srcOrd="2" destOrd="0" presId="urn:microsoft.com/office/officeart/2018/5/layout/IconCircleLabelList"/>
    <dgm:cxn modelId="{362DC82B-6D25-4856-A731-AA893B08879B}" type="presParOf" srcId="{4D888964-231B-4A0E-B610-A87B02F266BF}" destId="{C3CC2649-5FA0-46D4-913C-35D6A801FE67}" srcOrd="3" destOrd="0" presId="urn:microsoft.com/office/officeart/2018/5/layout/IconCircleLabelList"/>
    <dgm:cxn modelId="{3F75FFE3-0683-41BE-92BD-2F1FA9EB9698}" type="presParOf" srcId="{A97C4919-2FDC-445F-AD74-67A9FA799624}" destId="{7961795D-010D-4030-9A75-998E5168B38C}" srcOrd="1" destOrd="0" presId="urn:microsoft.com/office/officeart/2018/5/layout/IconCircleLabelList"/>
    <dgm:cxn modelId="{C35F3F3F-B34F-4ED7-95D7-971C4F35FB10}" type="presParOf" srcId="{A97C4919-2FDC-445F-AD74-67A9FA799624}" destId="{55D65925-4A28-4328-A04F-F1978E52E4DB}" srcOrd="2" destOrd="0" presId="urn:microsoft.com/office/officeart/2018/5/layout/IconCircleLabelList"/>
    <dgm:cxn modelId="{52D13735-2BC7-42DD-AD45-A9F76E51845C}" type="presParOf" srcId="{55D65925-4A28-4328-A04F-F1978E52E4DB}" destId="{314441F6-55AB-4A39-95C7-ED6DA635B9F8}" srcOrd="0" destOrd="0" presId="urn:microsoft.com/office/officeart/2018/5/layout/IconCircleLabelList"/>
    <dgm:cxn modelId="{67D53327-5A8B-470A-82AB-4A429158ABF6}" type="presParOf" srcId="{55D65925-4A28-4328-A04F-F1978E52E4DB}" destId="{29DFCA83-C3FE-4EFE-9139-D0053A3DCBA2}" srcOrd="1" destOrd="0" presId="urn:microsoft.com/office/officeart/2018/5/layout/IconCircleLabelList"/>
    <dgm:cxn modelId="{BAC67D30-E926-4411-8377-6E18114E5655}" type="presParOf" srcId="{55D65925-4A28-4328-A04F-F1978E52E4DB}" destId="{14D79302-15C6-49C3-84CF-D7D716CCC877}" srcOrd="2" destOrd="0" presId="urn:microsoft.com/office/officeart/2018/5/layout/IconCircleLabelList"/>
    <dgm:cxn modelId="{49CAE481-D3DB-4553-BB2B-7E1A872DD46E}" type="presParOf" srcId="{55D65925-4A28-4328-A04F-F1978E52E4DB}" destId="{60177052-11EA-4B2E-A355-38A6EC4508D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4C798B-6BCC-4C7F-AFA0-CDB146B8D247}" type="doc">
      <dgm:prSet loTypeId="urn:microsoft.com/office/officeart/2008/layout/AlternatingHexagons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BD794F5-9E75-414A-9D00-55BF11713D0E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>
              <a:latin typeface="Amasis MT Pro Black" panose="02040A04050005020304" pitchFamily="18" charset="0"/>
            </a:rPr>
            <a:t>Mises à jour des modèles (médecine en constante évolution)</a:t>
          </a:r>
          <a:endParaRPr lang="en-US" dirty="0">
            <a:latin typeface="Amasis MT Pro Black" panose="02040A04050005020304" pitchFamily="18" charset="0"/>
          </a:endParaRPr>
        </a:p>
      </dgm:t>
    </dgm:pt>
    <dgm:pt modelId="{422E9BB2-FEB3-49B1-B0A7-93B91AE13CB8}" type="parTrans" cxnId="{4F2DB33D-6B24-4141-B7B7-D44050F99F9E}">
      <dgm:prSet/>
      <dgm:spPr/>
      <dgm:t>
        <a:bodyPr/>
        <a:lstStyle/>
        <a:p>
          <a:endParaRPr lang="en-US"/>
        </a:p>
      </dgm:t>
    </dgm:pt>
    <dgm:pt modelId="{111BAD97-2E9F-412B-BAE0-C169DDC356F5}" type="sibTrans" cxnId="{4F2DB33D-6B24-4141-B7B7-D44050F99F9E}">
      <dgm:prSet/>
      <dgm:spPr/>
      <dgm:t>
        <a:bodyPr/>
        <a:lstStyle/>
        <a:p>
          <a:endParaRPr lang="en-US"/>
        </a:p>
      </dgm:t>
    </dgm:pt>
    <dgm:pt modelId="{77A910E1-8C12-4CC6-9D98-4CBF8840355A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>
              <a:latin typeface="Amasis MT Pro Black" panose="02040A04050005020304" pitchFamily="18" charset="0"/>
            </a:rPr>
            <a:t>Analyse de la qualité du raisonnement (R-IDEA basé sur 4 critères)</a:t>
          </a:r>
          <a:endParaRPr lang="en-US" dirty="0">
            <a:latin typeface="Amasis MT Pro Black" panose="02040A04050005020304" pitchFamily="18" charset="0"/>
          </a:endParaRPr>
        </a:p>
      </dgm:t>
    </dgm:pt>
    <dgm:pt modelId="{EF172BDF-9E50-42F8-8C7B-DD49C143F21D}" type="parTrans" cxnId="{3989ECA5-8610-4A87-B568-54E48B8CCAB1}">
      <dgm:prSet/>
      <dgm:spPr/>
      <dgm:t>
        <a:bodyPr/>
        <a:lstStyle/>
        <a:p>
          <a:endParaRPr lang="en-US"/>
        </a:p>
      </dgm:t>
    </dgm:pt>
    <dgm:pt modelId="{AE6690D4-595B-4282-8A52-E64073EC6736}" type="sibTrans" cxnId="{3989ECA5-8610-4A87-B568-54E48B8CCAB1}">
      <dgm:prSet/>
      <dgm:spPr/>
      <dgm:t>
        <a:bodyPr/>
        <a:lstStyle/>
        <a:p>
          <a:endParaRPr lang="en-US"/>
        </a:p>
      </dgm:t>
    </dgm:pt>
    <dgm:pt modelId="{DEA9CC30-E9FB-4078-A064-CF4EE0888189}" type="pres">
      <dgm:prSet presAssocID="{CB4C798B-6BCC-4C7F-AFA0-CDB146B8D247}" presName="Name0" presStyleCnt="0">
        <dgm:presLayoutVars>
          <dgm:chMax/>
          <dgm:chPref/>
          <dgm:dir/>
          <dgm:animLvl val="lvl"/>
        </dgm:presLayoutVars>
      </dgm:prSet>
      <dgm:spPr/>
    </dgm:pt>
    <dgm:pt modelId="{65276417-1DB8-4313-82BC-A03BD1D7B01C}" type="pres">
      <dgm:prSet presAssocID="{8BD794F5-9E75-414A-9D00-55BF11713D0E}" presName="composite" presStyleCnt="0"/>
      <dgm:spPr/>
    </dgm:pt>
    <dgm:pt modelId="{586B34EA-B392-45C0-92B9-E98AA4F3B2E8}" type="pres">
      <dgm:prSet presAssocID="{8BD794F5-9E75-414A-9D00-55BF11713D0E}" presName="Parent1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2FE9EBA3-F63A-4AA2-95A7-B509877032F5}" type="pres">
      <dgm:prSet presAssocID="{8BD794F5-9E75-414A-9D00-55BF11713D0E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8796AE79-EC85-4CF3-994B-47159943747E}" type="pres">
      <dgm:prSet presAssocID="{8BD794F5-9E75-414A-9D00-55BF11713D0E}" presName="BalanceSpacing" presStyleCnt="0"/>
      <dgm:spPr/>
    </dgm:pt>
    <dgm:pt modelId="{20DA24ED-8DF8-486E-92B5-1FE98C02DA00}" type="pres">
      <dgm:prSet presAssocID="{8BD794F5-9E75-414A-9D00-55BF11713D0E}" presName="BalanceSpacing1" presStyleCnt="0"/>
      <dgm:spPr/>
    </dgm:pt>
    <dgm:pt modelId="{93733FC1-744C-4D7A-8E32-C62E8ACAC281}" type="pres">
      <dgm:prSet presAssocID="{111BAD97-2E9F-412B-BAE0-C169DDC356F5}" presName="Accent1Text" presStyleLbl="node1" presStyleIdx="1" presStyleCnt="4"/>
      <dgm:spPr/>
    </dgm:pt>
    <dgm:pt modelId="{D65373BA-5252-4005-AF2B-8F01DF60EF90}" type="pres">
      <dgm:prSet presAssocID="{111BAD97-2E9F-412B-BAE0-C169DDC356F5}" presName="spaceBetweenRectangles" presStyleCnt="0"/>
      <dgm:spPr/>
    </dgm:pt>
    <dgm:pt modelId="{CBDBF7DF-E584-42B3-8EE7-095D9F2230F9}" type="pres">
      <dgm:prSet presAssocID="{77A910E1-8C12-4CC6-9D98-4CBF8840355A}" presName="composite" presStyleCnt="0"/>
      <dgm:spPr/>
    </dgm:pt>
    <dgm:pt modelId="{ACDE7333-C68A-4712-A330-1404E01FA5A3}" type="pres">
      <dgm:prSet presAssocID="{77A910E1-8C12-4CC6-9D98-4CBF8840355A}" presName="Parent1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B02B0AFC-B3D2-4265-9C6F-AAD8AD5A3270}" type="pres">
      <dgm:prSet presAssocID="{77A910E1-8C12-4CC6-9D98-4CBF8840355A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F1818721-26C6-4A22-A487-1016592C86B3}" type="pres">
      <dgm:prSet presAssocID="{77A910E1-8C12-4CC6-9D98-4CBF8840355A}" presName="BalanceSpacing" presStyleCnt="0"/>
      <dgm:spPr/>
    </dgm:pt>
    <dgm:pt modelId="{EC27033E-6199-4A4F-B0F3-BEEEBCC20B55}" type="pres">
      <dgm:prSet presAssocID="{77A910E1-8C12-4CC6-9D98-4CBF8840355A}" presName="BalanceSpacing1" presStyleCnt="0"/>
      <dgm:spPr/>
    </dgm:pt>
    <dgm:pt modelId="{E170E281-1F73-40DA-BD18-D28F1561F1EE}" type="pres">
      <dgm:prSet presAssocID="{AE6690D4-595B-4282-8A52-E64073EC6736}" presName="Accent1Text" presStyleLbl="node1" presStyleIdx="3" presStyleCnt="4"/>
      <dgm:spPr/>
    </dgm:pt>
  </dgm:ptLst>
  <dgm:cxnLst>
    <dgm:cxn modelId="{4F2DB33D-6B24-4141-B7B7-D44050F99F9E}" srcId="{CB4C798B-6BCC-4C7F-AFA0-CDB146B8D247}" destId="{8BD794F5-9E75-414A-9D00-55BF11713D0E}" srcOrd="0" destOrd="0" parTransId="{422E9BB2-FEB3-49B1-B0A7-93B91AE13CB8}" sibTransId="{111BAD97-2E9F-412B-BAE0-C169DDC356F5}"/>
    <dgm:cxn modelId="{34DF446A-92F3-414A-B8DB-B738F15805DD}" type="presOf" srcId="{AE6690D4-595B-4282-8A52-E64073EC6736}" destId="{E170E281-1F73-40DA-BD18-D28F1561F1EE}" srcOrd="0" destOrd="0" presId="urn:microsoft.com/office/officeart/2008/layout/AlternatingHexagons"/>
    <dgm:cxn modelId="{17FDB29B-0AC1-403B-9954-02E8F24ED1B7}" type="presOf" srcId="{111BAD97-2E9F-412B-BAE0-C169DDC356F5}" destId="{93733FC1-744C-4D7A-8E32-C62E8ACAC281}" srcOrd="0" destOrd="0" presId="urn:microsoft.com/office/officeart/2008/layout/AlternatingHexagons"/>
    <dgm:cxn modelId="{D786C69F-6891-44EB-962E-6CB86A3FEC91}" type="presOf" srcId="{CB4C798B-6BCC-4C7F-AFA0-CDB146B8D247}" destId="{DEA9CC30-E9FB-4078-A064-CF4EE0888189}" srcOrd="0" destOrd="0" presId="urn:microsoft.com/office/officeart/2008/layout/AlternatingHexagons"/>
    <dgm:cxn modelId="{3989ECA5-8610-4A87-B568-54E48B8CCAB1}" srcId="{CB4C798B-6BCC-4C7F-AFA0-CDB146B8D247}" destId="{77A910E1-8C12-4CC6-9D98-4CBF8840355A}" srcOrd="1" destOrd="0" parTransId="{EF172BDF-9E50-42F8-8C7B-DD49C143F21D}" sibTransId="{AE6690D4-595B-4282-8A52-E64073EC6736}"/>
    <dgm:cxn modelId="{EFE58FD1-4F4C-46E9-A853-9B6529E11F4D}" type="presOf" srcId="{8BD794F5-9E75-414A-9D00-55BF11713D0E}" destId="{586B34EA-B392-45C0-92B9-E98AA4F3B2E8}" srcOrd="0" destOrd="0" presId="urn:microsoft.com/office/officeart/2008/layout/AlternatingHexagons"/>
    <dgm:cxn modelId="{724625EE-8B28-49DA-8132-F82A3631EAFE}" type="presOf" srcId="{77A910E1-8C12-4CC6-9D98-4CBF8840355A}" destId="{ACDE7333-C68A-4712-A330-1404E01FA5A3}" srcOrd="0" destOrd="0" presId="urn:microsoft.com/office/officeart/2008/layout/AlternatingHexagons"/>
    <dgm:cxn modelId="{07CA5124-831B-4740-B9D2-920121E31CAF}" type="presParOf" srcId="{DEA9CC30-E9FB-4078-A064-CF4EE0888189}" destId="{65276417-1DB8-4313-82BC-A03BD1D7B01C}" srcOrd="0" destOrd="0" presId="urn:microsoft.com/office/officeart/2008/layout/AlternatingHexagons"/>
    <dgm:cxn modelId="{6BDFC4FB-BDBE-44F6-A5CD-ECD3D55D9AC5}" type="presParOf" srcId="{65276417-1DB8-4313-82BC-A03BD1D7B01C}" destId="{586B34EA-B392-45C0-92B9-E98AA4F3B2E8}" srcOrd="0" destOrd="0" presId="urn:microsoft.com/office/officeart/2008/layout/AlternatingHexagons"/>
    <dgm:cxn modelId="{E2990047-6C57-4F31-AEEA-9904AC4E8592}" type="presParOf" srcId="{65276417-1DB8-4313-82BC-A03BD1D7B01C}" destId="{2FE9EBA3-F63A-4AA2-95A7-B509877032F5}" srcOrd="1" destOrd="0" presId="urn:microsoft.com/office/officeart/2008/layout/AlternatingHexagons"/>
    <dgm:cxn modelId="{9A96F300-E1B1-4BE0-BD99-3E4EFCCEF4D0}" type="presParOf" srcId="{65276417-1DB8-4313-82BC-A03BD1D7B01C}" destId="{8796AE79-EC85-4CF3-994B-47159943747E}" srcOrd="2" destOrd="0" presId="urn:microsoft.com/office/officeart/2008/layout/AlternatingHexagons"/>
    <dgm:cxn modelId="{E450F63F-1E74-4F70-9594-2B3D3414A3DD}" type="presParOf" srcId="{65276417-1DB8-4313-82BC-A03BD1D7B01C}" destId="{20DA24ED-8DF8-486E-92B5-1FE98C02DA00}" srcOrd="3" destOrd="0" presId="urn:microsoft.com/office/officeart/2008/layout/AlternatingHexagons"/>
    <dgm:cxn modelId="{0250764B-E1C8-49D1-9D7B-26BCFDCEA917}" type="presParOf" srcId="{65276417-1DB8-4313-82BC-A03BD1D7B01C}" destId="{93733FC1-744C-4D7A-8E32-C62E8ACAC281}" srcOrd="4" destOrd="0" presId="urn:microsoft.com/office/officeart/2008/layout/AlternatingHexagons"/>
    <dgm:cxn modelId="{A579D79E-6E49-4AB7-98CD-5754415DB30E}" type="presParOf" srcId="{DEA9CC30-E9FB-4078-A064-CF4EE0888189}" destId="{D65373BA-5252-4005-AF2B-8F01DF60EF90}" srcOrd="1" destOrd="0" presId="urn:microsoft.com/office/officeart/2008/layout/AlternatingHexagons"/>
    <dgm:cxn modelId="{09730F4B-33F1-4CA1-8127-1E9AE8DF3E90}" type="presParOf" srcId="{DEA9CC30-E9FB-4078-A064-CF4EE0888189}" destId="{CBDBF7DF-E584-42B3-8EE7-095D9F2230F9}" srcOrd="2" destOrd="0" presId="urn:microsoft.com/office/officeart/2008/layout/AlternatingHexagons"/>
    <dgm:cxn modelId="{8E517CDB-7982-4D5B-A54C-59C964D43481}" type="presParOf" srcId="{CBDBF7DF-E584-42B3-8EE7-095D9F2230F9}" destId="{ACDE7333-C68A-4712-A330-1404E01FA5A3}" srcOrd="0" destOrd="0" presId="urn:microsoft.com/office/officeart/2008/layout/AlternatingHexagons"/>
    <dgm:cxn modelId="{FE6E5ACC-8DBB-401D-9B0C-320ABD35A5AD}" type="presParOf" srcId="{CBDBF7DF-E584-42B3-8EE7-095D9F2230F9}" destId="{B02B0AFC-B3D2-4265-9C6F-AAD8AD5A3270}" srcOrd="1" destOrd="0" presId="urn:microsoft.com/office/officeart/2008/layout/AlternatingHexagons"/>
    <dgm:cxn modelId="{C801A162-2E60-482C-BB03-85E1D74EB666}" type="presParOf" srcId="{CBDBF7DF-E584-42B3-8EE7-095D9F2230F9}" destId="{F1818721-26C6-4A22-A487-1016592C86B3}" srcOrd="2" destOrd="0" presId="urn:microsoft.com/office/officeart/2008/layout/AlternatingHexagons"/>
    <dgm:cxn modelId="{B2C50710-4001-4242-95EA-88FC3F671A56}" type="presParOf" srcId="{CBDBF7DF-E584-42B3-8EE7-095D9F2230F9}" destId="{EC27033E-6199-4A4F-B0F3-BEEEBCC20B55}" srcOrd="3" destOrd="0" presId="urn:microsoft.com/office/officeart/2008/layout/AlternatingHexagons"/>
    <dgm:cxn modelId="{3FA9C4F7-E311-4EAF-B98E-FA1AF9325B03}" type="presParOf" srcId="{CBDBF7DF-E584-42B3-8EE7-095D9F2230F9}" destId="{E170E281-1F73-40DA-BD18-D28F1561F1E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4B47CF2-8836-4F31-BFC4-140A5355D47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E994F9E-455D-451B-83D3-0F9404C05F50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Certains modèles sont qualifiés de boites noires (problème de transparence) </a:t>
          </a:r>
          <a:endParaRPr lang="en-US" dirty="0">
            <a:latin typeface="Amasis MT Pro Black" panose="02040A04050005020304" pitchFamily="18" charset="0"/>
          </a:endParaRPr>
        </a:p>
      </dgm:t>
    </dgm:pt>
    <dgm:pt modelId="{3D14FBB3-12F5-4806-A4FF-D5B6E05A024F}" type="parTrans" cxnId="{29CE1549-C3F9-4F24-ACDC-46AAFFFC79E5}">
      <dgm:prSet/>
      <dgm:spPr/>
      <dgm:t>
        <a:bodyPr/>
        <a:lstStyle/>
        <a:p>
          <a:endParaRPr lang="en-US"/>
        </a:p>
      </dgm:t>
    </dgm:pt>
    <dgm:pt modelId="{4E81E688-C30F-4105-86FE-33D89B0452B0}" type="sibTrans" cxnId="{29CE1549-C3F9-4F24-ACDC-46AAFFFC79E5}">
      <dgm:prSet/>
      <dgm:spPr/>
      <dgm:t>
        <a:bodyPr/>
        <a:lstStyle/>
        <a:p>
          <a:endParaRPr lang="en-US"/>
        </a:p>
      </dgm:t>
    </dgm:pt>
    <dgm:pt modelId="{BAAC7214-A20A-40C8-B597-C55D9871E65B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Le problème des hallucinations</a:t>
          </a:r>
          <a:endParaRPr lang="en-US" dirty="0">
            <a:latin typeface="Amasis MT Pro Black" panose="02040A04050005020304" pitchFamily="18" charset="0"/>
          </a:endParaRPr>
        </a:p>
      </dgm:t>
    </dgm:pt>
    <dgm:pt modelId="{B91FBA69-74F2-4BE2-BB82-A6CE3E7BB289}" type="parTrans" cxnId="{D859C9E7-E285-44E6-9E99-5F78DA16AEA7}">
      <dgm:prSet/>
      <dgm:spPr/>
      <dgm:t>
        <a:bodyPr/>
        <a:lstStyle/>
        <a:p>
          <a:endParaRPr lang="en-US"/>
        </a:p>
      </dgm:t>
    </dgm:pt>
    <dgm:pt modelId="{36FB4A93-3C9B-4CAC-9B81-57037C417C7F}" type="sibTrans" cxnId="{D859C9E7-E285-44E6-9E99-5F78DA16AEA7}">
      <dgm:prSet/>
      <dgm:spPr/>
      <dgm:t>
        <a:bodyPr/>
        <a:lstStyle/>
        <a:p>
          <a:endParaRPr lang="en-US"/>
        </a:p>
      </dgm:t>
    </dgm:pt>
    <dgm:pt modelId="{F1409D08-EB8D-42B3-853C-587FE3064CEF}" type="pres">
      <dgm:prSet presAssocID="{64B47CF2-8836-4F31-BFC4-140A5355D47D}" presName="root" presStyleCnt="0">
        <dgm:presLayoutVars>
          <dgm:dir/>
          <dgm:resizeHandles val="exact"/>
        </dgm:presLayoutVars>
      </dgm:prSet>
      <dgm:spPr/>
    </dgm:pt>
    <dgm:pt modelId="{1B53E1E3-C94F-4694-A375-FDEB09ADBA82}" type="pres">
      <dgm:prSet presAssocID="{8E994F9E-455D-451B-83D3-0F9404C05F50}" presName="compNode" presStyleCnt="0"/>
      <dgm:spPr/>
    </dgm:pt>
    <dgm:pt modelId="{E8A958CD-6861-4C8C-B79F-9557ED9DCD0B}" type="pres">
      <dgm:prSet presAssocID="{8E994F9E-455D-451B-83D3-0F9404C05F50}" presName="bgRect" presStyleLbl="bgShp" presStyleIdx="0" presStyleCnt="2"/>
      <dgm:spPr/>
    </dgm:pt>
    <dgm:pt modelId="{7A7AD0EE-C44D-4688-88B8-5AFD556D3803}" type="pres">
      <dgm:prSet presAssocID="{8E994F9E-455D-451B-83D3-0F9404C05F50}" presName="iconRect" presStyleLbl="node1" presStyleIdx="0" presStyleCnt="2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îte avec un remplissage uni"/>
        </a:ext>
      </dgm:extLst>
    </dgm:pt>
    <dgm:pt modelId="{CE9FFAE5-0A5C-4F14-83C5-3631A773FFA0}" type="pres">
      <dgm:prSet presAssocID="{8E994F9E-455D-451B-83D3-0F9404C05F50}" presName="spaceRect" presStyleCnt="0"/>
      <dgm:spPr/>
    </dgm:pt>
    <dgm:pt modelId="{B96A42BB-7E25-4916-9833-CE80D6D3371C}" type="pres">
      <dgm:prSet presAssocID="{8E994F9E-455D-451B-83D3-0F9404C05F50}" presName="parTx" presStyleLbl="revTx" presStyleIdx="0" presStyleCnt="2">
        <dgm:presLayoutVars>
          <dgm:chMax val="0"/>
          <dgm:chPref val="0"/>
        </dgm:presLayoutVars>
      </dgm:prSet>
      <dgm:spPr/>
    </dgm:pt>
    <dgm:pt modelId="{A5F28668-392D-4139-A83B-CE611D93DD38}" type="pres">
      <dgm:prSet presAssocID="{4E81E688-C30F-4105-86FE-33D89B0452B0}" presName="sibTrans" presStyleCnt="0"/>
      <dgm:spPr/>
    </dgm:pt>
    <dgm:pt modelId="{F419C18E-0754-4436-9731-151DE76119DF}" type="pres">
      <dgm:prSet presAssocID="{BAAC7214-A20A-40C8-B597-C55D9871E65B}" presName="compNode" presStyleCnt="0"/>
      <dgm:spPr/>
    </dgm:pt>
    <dgm:pt modelId="{2DBC3B14-7446-4A60-8A45-5424E0EAD43D}" type="pres">
      <dgm:prSet presAssocID="{BAAC7214-A20A-40C8-B597-C55D9871E65B}" presName="bgRect" presStyleLbl="bgShp" presStyleIdx="1" presStyleCnt="2"/>
      <dgm:spPr/>
    </dgm:pt>
    <dgm:pt modelId="{D4F878E8-EC1D-427B-8C44-E8FC989E711D}" type="pres">
      <dgm:prSet presAssocID="{BAAC7214-A20A-40C8-B597-C55D9871E65B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B743546B-7D74-4B13-92E5-1F2D0F1FBB85}" type="pres">
      <dgm:prSet presAssocID="{BAAC7214-A20A-40C8-B597-C55D9871E65B}" presName="spaceRect" presStyleCnt="0"/>
      <dgm:spPr/>
    </dgm:pt>
    <dgm:pt modelId="{C06A23FB-4783-44F6-97BD-F36BCFF4056C}" type="pres">
      <dgm:prSet presAssocID="{BAAC7214-A20A-40C8-B597-C55D9871E65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238E42C-35D1-4A1B-A7C8-FC464113D29E}" type="presOf" srcId="{BAAC7214-A20A-40C8-B597-C55D9871E65B}" destId="{C06A23FB-4783-44F6-97BD-F36BCFF4056C}" srcOrd="0" destOrd="0" presId="urn:microsoft.com/office/officeart/2018/2/layout/IconVerticalSolidList"/>
    <dgm:cxn modelId="{29CE1549-C3F9-4F24-ACDC-46AAFFFC79E5}" srcId="{64B47CF2-8836-4F31-BFC4-140A5355D47D}" destId="{8E994F9E-455D-451B-83D3-0F9404C05F50}" srcOrd="0" destOrd="0" parTransId="{3D14FBB3-12F5-4806-A4FF-D5B6E05A024F}" sibTransId="{4E81E688-C30F-4105-86FE-33D89B0452B0}"/>
    <dgm:cxn modelId="{4CE47EAA-661A-4949-A34D-7A37B00F5336}" type="presOf" srcId="{8E994F9E-455D-451B-83D3-0F9404C05F50}" destId="{B96A42BB-7E25-4916-9833-CE80D6D3371C}" srcOrd="0" destOrd="0" presId="urn:microsoft.com/office/officeart/2018/2/layout/IconVerticalSolidList"/>
    <dgm:cxn modelId="{D859C9E7-E285-44E6-9E99-5F78DA16AEA7}" srcId="{64B47CF2-8836-4F31-BFC4-140A5355D47D}" destId="{BAAC7214-A20A-40C8-B597-C55D9871E65B}" srcOrd="1" destOrd="0" parTransId="{B91FBA69-74F2-4BE2-BB82-A6CE3E7BB289}" sibTransId="{36FB4A93-3C9B-4CAC-9B81-57037C417C7F}"/>
    <dgm:cxn modelId="{C5F9B3FD-F7FB-4F1E-867E-7DB1C173A500}" type="presOf" srcId="{64B47CF2-8836-4F31-BFC4-140A5355D47D}" destId="{F1409D08-EB8D-42B3-853C-587FE3064CEF}" srcOrd="0" destOrd="0" presId="urn:microsoft.com/office/officeart/2018/2/layout/IconVerticalSolidList"/>
    <dgm:cxn modelId="{519DB47A-3DD1-439D-BE9A-7EC798521356}" type="presParOf" srcId="{F1409D08-EB8D-42B3-853C-587FE3064CEF}" destId="{1B53E1E3-C94F-4694-A375-FDEB09ADBA82}" srcOrd="0" destOrd="0" presId="urn:microsoft.com/office/officeart/2018/2/layout/IconVerticalSolidList"/>
    <dgm:cxn modelId="{5443D48A-3601-4D67-88A6-BB4391BFEE52}" type="presParOf" srcId="{1B53E1E3-C94F-4694-A375-FDEB09ADBA82}" destId="{E8A958CD-6861-4C8C-B79F-9557ED9DCD0B}" srcOrd="0" destOrd="0" presId="urn:microsoft.com/office/officeart/2018/2/layout/IconVerticalSolidList"/>
    <dgm:cxn modelId="{CC5A2DF7-D909-414C-88A8-84A3B93AAD5E}" type="presParOf" srcId="{1B53E1E3-C94F-4694-A375-FDEB09ADBA82}" destId="{7A7AD0EE-C44D-4688-88B8-5AFD556D3803}" srcOrd="1" destOrd="0" presId="urn:microsoft.com/office/officeart/2018/2/layout/IconVerticalSolidList"/>
    <dgm:cxn modelId="{0522499D-9492-46F0-ADC6-B5ADF7195BE9}" type="presParOf" srcId="{1B53E1E3-C94F-4694-A375-FDEB09ADBA82}" destId="{CE9FFAE5-0A5C-4F14-83C5-3631A773FFA0}" srcOrd="2" destOrd="0" presId="urn:microsoft.com/office/officeart/2018/2/layout/IconVerticalSolidList"/>
    <dgm:cxn modelId="{B5F5CC90-B012-48E1-ADEE-ABE1DB16B7A9}" type="presParOf" srcId="{1B53E1E3-C94F-4694-A375-FDEB09ADBA82}" destId="{B96A42BB-7E25-4916-9833-CE80D6D3371C}" srcOrd="3" destOrd="0" presId="urn:microsoft.com/office/officeart/2018/2/layout/IconVerticalSolidList"/>
    <dgm:cxn modelId="{291B46B7-A9B5-4212-81BE-4436DCF5C58E}" type="presParOf" srcId="{F1409D08-EB8D-42B3-853C-587FE3064CEF}" destId="{A5F28668-392D-4139-A83B-CE611D93DD38}" srcOrd="1" destOrd="0" presId="urn:microsoft.com/office/officeart/2018/2/layout/IconVerticalSolidList"/>
    <dgm:cxn modelId="{9BE9F8E1-39ED-48D3-9819-EAE9EEE9E439}" type="presParOf" srcId="{F1409D08-EB8D-42B3-853C-587FE3064CEF}" destId="{F419C18E-0754-4436-9731-151DE76119DF}" srcOrd="2" destOrd="0" presId="urn:microsoft.com/office/officeart/2018/2/layout/IconVerticalSolidList"/>
    <dgm:cxn modelId="{475F51FD-0538-498B-A4F9-7403C130333F}" type="presParOf" srcId="{F419C18E-0754-4436-9731-151DE76119DF}" destId="{2DBC3B14-7446-4A60-8A45-5424E0EAD43D}" srcOrd="0" destOrd="0" presId="urn:microsoft.com/office/officeart/2018/2/layout/IconVerticalSolidList"/>
    <dgm:cxn modelId="{8E53CF4E-0A0B-4EA3-A6D1-0F1C3C5AE538}" type="presParOf" srcId="{F419C18E-0754-4436-9731-151DE76119DF}" destId="{D4F878E8-EC1D-427B-8C44-E8FC989E711D}" srcOrd="1" destOrd="0" presId="urn:microsoft.com/office/officeart/2018/2/layout/IconVerticalSolidList"/>
    <dgm:cxn modelId="{D1FFCDF8-05CB-473B-AC27-9706742DD4E0}" type="presParOf" srcId="{F419C18E-0754-4436-9731-151DE76119DF}" destId="{B743546B-7D74-4B13-92E5-1F2D0F1FBB85}" srcOrd="2" destOrd="0" presId="urn:microsoft.com/office/officeart/2018/2/layout/IconVerticalSolidList"/>
    <dgm:cxn modelId="{DE87A191-62B5-4837-8265-0F9F4D8E2B0F}" type="presParOf" srcId="{F419C18E-0754-4436-9731-151DE76119DF}" destId="{C06A23FB-4783-44F6-97BD-F36BCFF405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61303A-D1FB-4242-A09E-1F5B2A9A955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6396F-6249-4CEC-AC4B-3E5FEE95913C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>
              <a:latin typeface="Amasis MT Pro Black" panose="02040A04050005020304" pitchFamily="18" charset="0"/>
            </a:rPr>
            <a:t>Le </a:t>
          </a:r>
          <a:r>
            <a:rPr lang="fr-FR" dirty="0" err="1">
              <a:latin typeface="Amasis MT Pro Black" panose="02040A04050005020304" pitchFamily="18" charset="0"/>
            </a:rPr>
            <a:t>deskilling</a:t>
          </a:r>
          <a:r>
            <a:rPr lang="fr-FR" dirty="0">
              <a:latin typeface="Amasis MT Pro Black" panose="02040A04050005020304" pitchFamily="18" charset="0"/>
            </a:rPr>
            <a:t> : la perte de compétences</a:t>
          </a:r>
          <a:endParaRPr lang="en-US" dirty="0">
            <a:latin typeface="Amasis MT Pro Black" panose="02040A04050005020304" pitchFamily="18" charset="0"/>
          </a:endParaRPr>
        </a:p>
      </dgm:t>
    </dgm:pt>
    <dgm:pt modelId="{13EEE440-B434-46B7-8F47-7834AD559A2F}" type="parTrans" cxnId="{D4078313-33A1-42DD-9457-9A44597F2197}">
      <dgm:prSet/>
      <dgm:spPr/>
      <dgm:t>
        <a:bodyPr/>
        <a:lstStyle/>
        <a:p>
          <a:endParaRPr lang="en-US"/>
        </a:p>
      </dgm:t>
    </dgm:pt>
    <dgm:pt modelId="{6E986BA3-0394-4EFB-853F-E37AF5D94E38}" type="sibTrans" cxnId="{D4078313-33A1-42DD-9457-9A44597F2197}">
      <dgm:prSet/>
      <dgm:spPr/>
      <dgm:t>
        <a:bodyPr/>
        <a:lstStyle/>
        <a:p>
          <a:endParaRPr lang="en-US"/>
        </a:p>
      </dgm:t>
    </dgm:pt>
    <dgm:pt modelId="{3B4E367D-26CC-425D-93A8-7EF3C933FCC9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 err="1">
              <a:latin typeface="Amasis MT Pro Black" panose="02040A04050005020304" pitchFamily="18" charset="0"/>
            </a:rPr>
            <a:t>Deskilling</a:t>
          </a:r>
          <a:r>
            <a:rPr lang="fr-FR" dirty="0">
              <a:latin typeface="Amasis MT Pro Black" panose="02040A04050005020304" pitchFamily="18" charset="0"/>
            </a:rPr>
            <a:t> moral</a:t>
          </a:r>
          <a:endParaRPr lang="en-US" dirty="0">
            <a:latin typeface="Amasis MT Pro Black" panose="02040A04050005020304" pitchFamily="18" charset="0"/>
          </a:endParaRPr>
        </a:p>
      </dgm:t>
    </dgm:pt>
    <dgm:pt modelId="{31B7B210-9DD1-45AE-8064-30F946952612}" type="parTrans" cxnId="{14ACC439-6BB2-4EAC-A032-3B45E832BFF0}">
      <dgm:prSet/>
      <dgm:spPr/>
      <dgm:t>
        <a:bodyPr/>
        <a:lstStyle/>
        <a:p>
          <a:endParaRPr lang="en-US"/>
        </a:p>
      </dgm:t>
    </dgm:pt>
    <dgm:pt modelId="{DCEF15CB-2889-49F0-A130-E815A29EFF36}" type="sibTrans" cxnId="{14ACC439-6BB2-4EAC-A032-3B45E832BFF0}">
      <dgm:prSet/>
      <dgm:spPr/>
      <dgm:t>
        <a:bodyPr/>
        <a:lstStyle/>
        <a:p>
          <a:endParaRPr lang="en-US"/>
        </a:p>
      </dgm:t>
    </dgm:pt>
    <dgm:pt modelId="{9D501531-2D17-4A4A-8F7A-499F6DA41884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 err="1">
              <a:latin typeface="Amasis MT Pro Black" panose="02040A04050005020304" pitchFamily="18" charset="0"/>
            </a:rPr>
            <a:t>Deskilling</a:t>
          </a:r>
          <a:r>
            <a:rPr lang="fr-FR" dirty="0">
              <a:latin typeface="Amasis MT Pro Black" panose="02040A04050005020304" pitchFamily="18" charset="0"/>
            </a:rPr>
            <a:t> décisionnel</a:t>
          </a:r>
          <a:endParaRPr lang="en-US" dirty="0">
            <a:latin typeface="Amasis MT Pro Black" panose="02040A04050005020304" pitchFamily="18" charset="0"/>
          </a:endParaRPr>
        </a:p>
      </dgm:t>
    </dgm:pt>
    <dgm:pt modelId="{6D4EE18D-6E24-44FB-8EE4-9CB219E5B0F9}" type="parTrans" cxnId="{6E11B1B3-4CCC-4344-BEDD-DAEC558771F8}">
      <dgm:prSet/>
      <dgm:spPr/>
      <dgm:t>
        <a:bodyPr/>
        <a:lstStyle/>
        <a:p>
          <a:endParaRPr lang="en-US"/>
        </a:p>
      </dgm:t>
    </dgm:pt>
    <dgm:pt modelId="{D7E2165B-9A5C-4456-A26F-78D474086025}" type="sibTrans" cxnId="{6E11B1B3-4CCC-4344-BEDD-DAEC558771F8}">
      <dgm:prSet/>
      <dgm:spPr/>
      <dgm:t>
        <a:bodyPr/>
        <a:lstStyle/>
        <a:p>
          <a:endParaRPr lang="en-US"/>
        </a:p>
      </dgm:t>
    </dgm:pt>
    <dgm:pt modelId="{1D634AF5-061E-4D86-B727-81FBCE00D54F}" type="pres">
      <dgm:prSet presAssocID="{6B61303A-D1FB-4242-A09E-1F5B2A9A9558}" presName="root" presStyleCnt="0">
        <dgm:presLayoutVars>
          <dgm:dir/>
          <dgm:resizeHandles val="exact"/>
        </dgm:presLayoutVars>
      </dgm:prSet>
      <dgm:spPr/>
    </dgm:pt>
    <dgm:pt modelId="{81E06E49-2C68-4243-ABDF-D9103329B8DF}" type="pres">
      <dgm:prSet presAssocID="{4B36396F-6249-4CEC-AC4B-3E5FEE95913C}" presName="compNode" presStyleCnt="0"/>
      <dgm:spPr/>
    </dgm:pt>
    <dgm:pt modelId="{7ADE053A-872E-4BCF-8EC9-8B77E566F6C5}" type="pres">
      <dgm:prSet presAssocID="{4B36396F-6249-4CEC-AC4B-3E5FEE95913C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1129BAD-191D-4125-AE56-C79FCC911E0C}" type="pres">
      <dgm:prSet presAssocID="{4B36396F-6249-4CEC-AC4B-3E5FEE95913C}" presName="spaceRect" presStyleCnt="0"/>
      <dgm:spPr/>
    </dgm:pt>
    <dgm:pt modelId="{7739A5DC-D6D9-47EC-8DF9-5D00DC0CA86A}" type="pres">
      <dgm:prSet presAssocID="{4B36396F-6249-4CEC-AC4B-3E5FEE95913C}" presName="textRect" presStyleLbl="revTx" presStyleIdx="0" presStyleCnt="3">
        <dgm:presLayoutVars>
          <dgm:chMax val="1"/>
          <dgm:chPref val="1"/>
        </dgm:presLayoutVars>
      </dgm:prSet>
      <dgm:spPr/>
    </dgm:pt>
    <dgm:pt modelId="{B01E4462-85C2-42A6-9939-35AB8234CE88}" type="pres">
      <dgm:prSet presAssocID="{6E986BA3-0394-4EFB-853F-E37AF5D94E38}" presName="sibTrans" presStyleCnt="0"/>
      <dgm:spPr/>
    </dgm:pt>
    <dgm:pt modelId="{568A8366-3F02-430E-B0C3-48274B66E622}" type="pres">
      <dgm:prSet presAssocID="{3B4E367D-26CC-425D-93A8-7EF3C933FCC9}" presName="compNode" presStyleCnt="0"/>
      <dgm:spPr/>
    </dgm:pt>
    <dgm:pt modelId="{3003A21C-FEEC-49C6-AF66-4A46B6266D20}" type="pres">
      <dgm:prSet presAssocID="{3B4E367D-26CC-425D-93A8-7EF3C933FCC9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EF7668D6-A911-44E2-BC91-EAC15F6251D3}" type="pres">
      <dgm:prSet presAssocID="{3B4E367D-26CC-425D-93A8-7EF3C933FCC9}" presName="spaceRect" presStyleCnt="0"/>
      <dgm:spPr/>
    </dgm:pt>
    <dgm:pt modelId="{916849FA-7C13-40A5-9727-289D384F7A19}" type="pres">
      <dgm:prSet presAssocID="{3B4E367D-26CC-425D-93A8-7EF3C933FCC9}" presName="textRect" presStyleLbl="revTx" presStyleIdx="1" presStyleCnt="3">
        <dgm:presLayoutVars>
          <dgm:chMax val="1"/>
          <dgm:chPref val="1"/>
        </dgm:presLayoutVars>
      </dgm:prSet>
      <dgm:spPr/>
    </dgm:pt>
    <dgm:pt modelId="{5E290254-B58E-4160-A5E1-09DB0B656C1E}" type="pres">
      <dgm:prSet presAssocID="{DCEF15CB-2889-49F0-A130-E815A29EFF36}" presName="sibTrans" presStyleCnt="0"/>
      <dgm:spPr/>
    </dgm:pt>
    <dgm:pt modelId="{B38BE36F-D4FE-4EFB-B48A-A23CF84E4FEF}" type="pres">
      <dgm:prSet presAssocID="{9D501531-2D17-4A4A-8F7A-499F6DA41884}" presName="compNode" presStyleCnt="0"/>
      <dgm:spPr/>
    </dgm:pt>
    <dgm:pt modelId="{92E26853-39F7-4AEA-A0CC-818799F6D86A}" type="pres">
      <dgm:prSet presAssocID="{9D501531-2D17-4A4A-8F7A-499F6DA41884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ED91F0BC-59DF-47DE-A18F-3E58CFBFD509}" type="pres">
      <dgm:prSet presAssocID="{9D501531-2D17-4A4A-8F7A-499F6DA41884}" presName="spaceRect" presStyleCnt="0"/>
      <dgm:spPr/>
    </dgm:pt>
    <dgm:pt modelId="{FE4E2D79-0A71-47D5-90A3-78741BAC144C}" type="pres">
      <dgm:prSet presAssocID="{9D501531-2D17-4A4A-8F7A-499F6DA4188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F89380B-7A52-4646-BF44-FAA9A96B6B72}" type="presOf" srcId="{4B36396F-6249-4CEC-AC4B-3E5FEE95913C}" destId="{7739A5DC-D6D9-47EC-8DF9-5D00DC0CA86A}" srcOrd="0" destOrd="0" presId="urn:microsoft.com/office/officeart/2018/2/layout/IconLabelList"/>
    <dgm:cxn modelId="{D4078313-33A1-42DD-9457-9A44597F2197}" srcId="{6B61303A-D1FB-4242-A09E-1F5B2A9A9558}" destId="{4B36396F-6249-4CEC-AC4B-3E5FEE95913C}" srcOrd="0" destOrd="0" parTransId="{13EEE440-B434-46B7-8F47-7834AD559A2F}" sibTransId="{6E986BA3-0394-4EFB-853F-E37AF5D94E38}"/>
    <dgm:cxn modelId="{14ACC439-6BB2-4EAC-A032-3B45E832BFF0}" srcId="{6B61303A-D1FB-4242-A09E-1F5B2A9A9558}" destId="{3B4E367D-26CC-425D-93A8-7EF3C933FCC9}" srcOrd="1" destOrd="0" parTransId="{31B7B210-9DD1-45AE-8064-30F946952612}" sibTransId="{DCEF15CB-2889-49F0-A130-E815A29EFF36}"/>
    <dgm:cxn modelId="{17B4F15D-5ABE-4A1B-A566-D792119C9B16}" type="presOf" srcId="{6B61303A-D1FB-4242-A09E-1F5B2A9A9558}" destId="{1D634AF5-061E-4D86-B727-81FBCE00D54F}" srcOrd="0" destOrd="0" presId="urn:microsoft.com/office/officeart/2018/2/layout/IconLabelList"/>
    <dgm:cxn modelId="{1BA43C7C-A5AB-4B3F-B3B8-8A21D429833E}" type="presOf" srcId="{3B4E367D-26CC-425D-93A8-7EF3C933FCC9}" destId="{916849FA-7C13-40A5-9727-289D384F7A19}" srcOrd="0" destOrd="0" presId="urn:microsoft.com/office/officeart/2018/2/layout/IconLabelList"/>
    <dgm:cxn modelId="{6E11B1B3-4CCC-4344-BEDD-DAEC558771F8}" srcId="{6B61303A-D1FB-4242-A09E-1F5B2A9A9558}" destId="{9D501531-2D17-4A4A-8F7A-499F6DA41884}" srcOrd="2" destOrd="0" parTransId="{6D4EE18D-6E24-44FB-8EE4-9CB219E5B0F9}" sibTransId="{D7E2165B-9A5C-4456-A26F-78D474086025}"/>
    <dgm:cxn modelId="{21171ABB-BCE1-4BAA-883A-E7D4ADAB7F95}" type="presOf" srcId="{9D501531-2D17-4A4A-8F7A-499F6DA41884}" destId="{FE4E2D79-0A71-47D5-90A3-78741BAC144C}" srcOrd="0" destOrd="0" presId="urn:microsoft.com/office/officeart/2018/2/layout/IconLabelList"/>
    <dgm:cxn modelId="{35A1A446-6468-4D3F-8D41-A23839CF22EF}" type="presParOf" srcId="{1D634AF5-061E-4D86-B727-81FBCE00D54F}" destId="{81E06E49-2C68-4243-ABDF-D9103329B8DF}" srcOrd="0" destOrd="0" presId="urn:microsoft.com/office/officeart/2018/2/layout/IconLabelList"/>
    <dgm:cxn modelId="{904CF232-116D-4519-BF5D-97AEFA9876B3}" type="presParOf" srcId="{81E06E49-2C68-4243-ABDF-D9103329B8DF}" destId="{7ADE053A-872E-4BCF-8EC9-8B77E566F6C5}" srcOrd="0" destOrd="0" presId="urn:microsoft.com/office/officeart/2018/2/layout/IconLabelList"/>
    <dgm:cxn modelId="{675A9562-1B2A-4E3F-BB09-CBAC52EBFE4F}" type="presParOf" srcId="{81E06E49-2C68-4243-ABDF-D9103329B8DF}" destId="{51129BAD-191D-4125-AE56-C79FCC911E0C}" srcOrd="1" destOrd="0" presId="urn:microsoft.com/office/officeart/2018/2/layout/IconLabelList"/>
    <dgm:cxn modelId="{E89F841C-A85C-44FA-930F-27B6B34E2EFC}" type="presParOf" srcId="{81E06E49-2C68-4243-ABDF-D9103329B8DF}" destId="{7739A5DC-D6D9-47EC-8DF9-5D00DC0CA86A}" srcOrd="2" destOrd="0" presId="urn:microsoft.com/office/officeart/2018/2/layout/IconLabelList"/>
    <dgm:cxn modelId="{9878C47B-637A-433C-96D4-271197BD2CAB}" type="presParOf" srcId="{1D634AF5-061E-4D86-B727-81FBCE00D54F}" destId="{B01E4462-85C2-42A6-9939-35AB8234CE88}" srcOrd="1" destOrd="0" presId="urn:microsoft.com/office/officeart/2018/2/layout/IconLabelList"/>
    <dgm:cxn modelId="{D7F5FC34-80E5-436A-B931-884F1CF81C91}" type="presParOf" srcId="{1D634AF5-061E-4D86-B727-81FBCE00D54F}" destId="{568A8366-3F02-430E-B0C3-48274B66E622}" srcOrd="2" destOrd="0" presId="urn:microsoft.com/office/officeart/2018/2/layout/IconLabelList"/>
    <dgm:cxn modelId="{BB1AD37D-9E51-4570-AB8D-CF72EF51E258}" type="presParOf" srcId="{568A8366-3F02-430E-B0C3-48274B66E622}" destId="{3003A21C-FEEC-49C6-AF66-4A46B6266D20}" srcOrd="0" destOrd="0" presId="urn:microsoft.com/office/officeart/2018/2/layout/IconLabelList"/>
    <dgm:cxn modelId="{A6BF62AD-94D6-423B-8E65-C3A05AFDFB2A}" type="presParOf" srcId="{568A8366-3F02-430E-B0C3-48274B66E622}" destId="{EF7668D6-A911-44E2-BC91-EAC15F6251D3}" srcOrd="1" destOrd="0" presId="urn:microsoft.com/office/officeart/2018/2/layout/IconLabelList"/>
    <dgm:cxn modelId="{CEB27ABB-9538-4CBC-920D-E3D3F668E1C4}" type="presParOf" srcId="{568A8366-3F02-430E-B0C3-48274B66E622}" destId="{916849FA-7C13-40A5-9727-289D384F7A19}" srcOrd="2" destOrd="0" presId="urn:microsoft.com/office/officeart/2018/2/layout/IconLabelList"/>
    <dgm:cxn modelId="{C0067D17-12DF-4F1F-86BE-6EAABCA6B76B}" type="presParOf" srcId="{1D634AF5-061E-4D86-B727-81FBCE00D54F}" destId="{5E290254-B58E-4160-A5E1-09DB0B656C1E}" srcOrd="3" destOrd="0" presId="urn:microsoft.com/office/officeart/2018/2/layout/IconLabelList"/>
    <dgm:cxn modelId="{68D5D5FB-5C0C-4BDD-9F40-9AA2552BEB28}" type="presParOf" srcId="{1D634AF5-061E-4D86-B727-81FBCE00D54F}" destId="{B38BE36F-D4FE-4EFB-B48A-A23CF84E4FEF}" srcOrd="4" destOrd="0" presId="urn:microsoft.com/office/officeart/2018/2/layout/IconLabelList"/>
    <dgm:cxn modelId="{D5765E5B-1B1B-477A-8ACE-4255B969C2BA}" type="presParOf" srcId="{B38BE36F-D4FE-4EFB-B48A-A23CF84E4FEF}" destId="{92E26853-39F7-4AEA-A0CC-818799F6D86A}" srcOrd="0" destOrd="0" presId="urn:microsoft.com/office/officeart/2018/2/layout/IconLabelList"/>
    <dgm:cxn modelId="{517D007A-0196-4D28-901D-865A5A98D509}" type="presParOf" srcId="{B38BE36F-D4FE-4EFB-B48A-A23CF84E4FEF}" destId="{ED91F0BC-59DF-47DE-A18F-3E58CFBFD509}" srcOrd="1" destOrd="0" presId="urn:microsoft.com/office/officeart/2018/2/layout/IconLabelList"/>
    <dgm:cxn modelId="{1D5FC1C6-9A5D-48A2-8AB7-97EFEAB2A614}" type="presParOf" srcId="{B38BE36F-D4FE-4EFB-B48A-A23CF84E4FEF}" destId="{FE4E2D79-0A71-47D5-90A3-78741BAC144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D63A2BE-FEF1-42EC-8634-E1008C5B4943}" type="doc">
      <dgm:prSet loTypeId="urn:microsoft.com/office/officeart/2005/8/layout/hierarchy3" loCatId="hierarchy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365D6CB-9B35-42A7-A9AA-4F3D5CF6A7B0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Encore trop de limites pour certains modèles de données</a:t>
          </a:r>
          <a:endParaRPr lang="en-US" dirty="0">
            <a:latin typeface="Amasis MT Pro Black" panose="02040A04050005020304" pitchFamily="18" charset="0"/>
          </a:endParaRPr>
        </a:p>
      </dgm:t>
    </dgm:pt>
    <dgm:pt modelId="{0586D80E-DCFD-44E7-A352-82F0B46C596F}" type="parTrans" cxnId="{0A2E5338-645A-4052-8887-C5BE76C12BB1}">
      <dgm:prSet/>
      <dgm:spPr/>
      <dgm:t>
        <a:bodyPr/>
        <a:lstStyle/>
        <a:p>
          <a:endParaRPr lang="en-US"/>
        </a:p>
      </dgm:t>
    </dgm:pt>
    <dgm:pt modelId="{D45EA10D-9307-460D-BF70-1688C90FAB52}" type="sibTrans" cxnId="{0A2E5338-645A-4052-8887-C5BE76C12BB1}">
      <dgm:prSet/>
      <dgm:spPr/>
      <dgm:t>
        <a:bodyPr/>
        <a:lstStyle/>
        <a:p>
          <a:endParaRPr lang="en-US"/>
        </a:p>
      </dgm:t>
    </dgm:pt>
    <dgm:pt modelId="{E6BFC8FA-9AAC-4A92-AE07-AFBE50DC1433}">
      <dgm:prSet/>
      <dgm:spPr/>
      <dgm:t>
        <a:bodyPr/>
        <a:lstStyle/>
        <a:p>
          <a:r>
            <a:rPr lang="fr-FR" dirty="0">
              <a:latin typeface="Amasis MT Pro Black" panose="02040A04050005020304" pitchFamily="18" charset="0"/>
            </a:rPr>
            <a:t>Analogie avec l’aviation (</a:t>
          </a:r>
          <a:r>
            <a:rPr lang="fr-FR" dirty="0" err="1">
              <a:latin typeface="Amasis MT Pro Black" panose="02040A04050005020304" pitchFamily="18" charset="0"/>
            </a:rPr>
            <a:t>deskilling</a:t>
          </a:r>
          <a:r>
            <a:rPr lang="fr-FR" dirty="0">
              <a:latin typeface="Amasis MT Pro Black" panose="02040A04050005020304" pitchFamily="18" charset="0"/>
            </a:rPr>
            <a:t>)</a:t>
          </a:r>
          <a:endParaRPr lang="en-US" dirty="0">
            <a:latin typeface="Amasis MT Pro Black" panose="02040A04050005020304" pitchFamily="18" charset="0"/>
          </a:endParaRPr>
        </a:p>
      </dgm:t>
    </dgm:pt>
    <dgm:pt modelId="{F49DEA2B-EEFE-47D9-9AA8-0EDBAA293353}" type="parTrans" cxnId="{3FA23142-4A16-4D2F-8427-1DA440B079A2}">
      <dgm:prSet/>
      <dgm:spPr/>
      <dgm:t>
        <a:bodyPr/>
        <a:lstStyle/>
        <a:p>
          <a:endParaRPr lang="en-US"/>
        </a:p>
      </dgm:t>
    </dgm:pt>
    <dgm:pt modelId="{E91B4EB6-64AC-49C1-B55B-DF066EF5B39F}" type="sibTrans" cxnId="{3FA23142-4A16-4D2F-8427-1DA440B079A2}">
      <dgm:prSet/>
      <dgm:spPr/>
      <dgm:t>
        <a:bodyPr/>
        <a:lstStyle/>
        <a:p>
          <a:endParaRPr lang="en-US"/>
        </a:p>
      </dgm:t>
    </dgm:pt>
    <dgm:pt modelId="{892E0020-9533-424F-8CA4-F7B34C4B7B5B}" type="pres">
      <dgm:prSet presAssocID="{DD63A2BE-FEF1-42EC-8634-E1008C5B494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209C816-4C2C-4A0D-BAC6-A0E7E3E39431}" type="pres">
      <dgm:prSet presAssocID="{2365D6CB-9B35-42A7-A9AA-4F3D5CF6A7B0}" presName="root" presStyleCnt="0"/>
      <dgm:spPr/>
    </dgm:pt>
    <dgm:pt modelId="{6BA9FA9C-5630-4C15-963C-ACFA21D40271}" type="pres">
      <dgm:prSet presAssocID="{2365D6CB-9B35-42A7-A9AA-4F3D5CF6A7B0}" presName="rootComposite" presStyleCnt="0"/>
      <dgm:spPr/>
    </dgm:pt>
    <dgm:pt modelId="{F5EAE2C6-7FED-4030-9D5A-87F7D21B9BDA}" type="pres">
      <dgm:prSet presAssocID="{2365D6CB-9B35-42A7-A9AA-4F3D5CF6A7B0}" presName="rootText" presStyleLbl="node1" presStyleIdx="0" presStyleCnt="2"/>
      <dgm:spPr/>
    </dgm:pt>
    <dgm:pt modelId="{524A14D7-DF42-42DD-B3EB-D055B99CE07D}" type="pres">
      <dgm:prSet presAssocID="{2365D6CB-9B35-42A7-A9AA-4F3D5CF6A7B0}" presName="rootConnector" presStyleLbl="node1" presStyleIdx="0" presStyleCnt="2"/>
      <dgm:spPr/>
    </dgm:pt>
    <dgm:pt modelId="{DA09F989-0406-432F-ADFC-153470B859E4}" type="pres">
      <dgm:prSet presAssocID="{2365D6CB-9B35-42A7-A9AA-4F3D5CF6A7B0}" presName="childShape" presStyleCnt="0"/>
      <dgm:spPr/>
    </dgm:pt>
    <dgm:pt modelId="{86D1CB20-70DB-4E3F-AC2C-54C82CBB7FED}" type="pres">
      <dgm:prSet presAssocID="{E6BFC8FA-9AAC-4A92-AE07-AFBE50DC1433}" presName="root" presStyleCnt="0"/>
      <dgm:spPr/>
    </dgm:pt>
    <dgm:pt modelId="{573787BF-C969-484D-B040-808AFC3403F0}" type="pres">
      <dgm:prSet presAssocID="{E6BFC8FA-9AAC-4A92-AE07-AFBE50DC1433}" presName="rootComposite" presStyleCnt="0"/>
      <dgm:spPr/>
    </dgm:pt>
    <dgm:pt modelId="{0E564A75-A9A8-4DE1-8CFF-1C61D870565C}" type="pres">
      <dgm:prSet presAssocID="{E6BFC8FA-9AAC-4A92-AE07-AFBE50DC1433}" presName="rootText" presStyleLbl="node1" presStyleIdx="1" presStyleCnt="2"/>
      <dgm:spPr/>
    </dgm:pt>
    <dgm:pt modelId="{E4D9B3D8-BA4F-4F7C-B218-3E636870E932}" type="pres">
      <dgm:prSet presAssocID="{E6BFC8FA-9AAC-4A92-AE07-AFBE50DC1433}" presName="rootConnector" presStyleLbl="node1" presStyleIdx="1" presStyleCnt="2"/>
      <dgm:spPr/>
    </dgm:pt>
    <dgm:pt modelId="{7112B11D-6457-4918-BA33-C45288C1A30F}" type="pres">
      <dgm:prSet presAssocID="{E6BFC8FA-9AAC-4A92-AE07-AFBE50DC1433}" presName="childShape" presStyleCnt="0"/>
      <dgm:spPr/>
    </dgm:pt>
  </dgm:ptLst>
  <dgm:cxnLst>
    <dgm:cxn modelId="{4DB01A25-E8A8-4F29-B0B3-F67BC8FDED2A}" type="presOf" srcId="{DD63A2BE-FEF1-42EC-8634-E1008C5B4943}" destId="{892E0020-9533-424F-8CA4-F7B34C4B7B5B}" srcOrd="0" destOrd="0" presId="urn:microsoft.com/office/officeart/2005/8/layout/hierarchy3"/>
    <dgm:cxn modelId="{768AD237-DD1D-4E1E-99EF-1B2E260072DC}" type="presOf" srcId="{E6BFC8FA-9AAC-4A92-AE07-AFBE50DC1433}" destId="{E4D9B3D8-BA4F-4F7C-B218-3E636870E932}" srcOrd="1" destOrd="0" presId="urn:microsoft.com/office/officeart/2005/8/layout/hierarchy3"/>
    <dgm:cxn modelId="{0A2E5338-645A-4052-8887-C5BE76C12BB1}" srcId="{DD63A2BE-FEF1-42EC-8634-E1008C5B4943}" destId="{2365D6CB-9B35-42A7-A9AA-4F3D5CF6A7B0}" srcOrd="0" destOrd="0" parTransId="{0586D80E-DCFD-44E7-A352-82F0B46C596F}" sibTransId="{D45EA10D-9307-460D-BF70-1688C90FAB52}"/>
    <dgm:cxn modelId="{7CFE7C3A-04EF-4D3E-8B63-349376C9EB2B}" type="presOf" srcId="{2365D6CB-9B35-42A7-A9AA-4F3D5CF6A7B0}" destId="{F5EAE2C6-7FED-4030-9D5A-87F7D21B9BDA}" srcOrd="0" destOrd="0" presId="urn:microsoft.com/office/officeart/2005/8/layout/hierarchy3"/>
    <dgm:cxn modelId="{3FA23142-4A16-4D2F-8427-1DA440B079A2}" srcId="{DD63A2BE-FEF1-42EC-8634-E1008C5B4943}" destId="{E6BFC8FA-9AAC-4A92-AE07-AFBE50DC1433}" srcOrd="1" destOrd="0" parTransId="{F49DEA2B-EEFE-47D9-9AA8-0EDBAA293353}" sibTransId="{E91B4EB6-64AC-49C1-B55B-DF066EF5B39F}"/>
    <dgm:cxn modelId="{B16D0453-BC22-40BB-A00C-32D883F1A8A5}" type="presOf" srcId="{2365D6CB-9B35-42A7-A9AA-4F3D5CF6A7B0}" destId="{524A14D7-DF42-42DD-B3EB-D055B99CE07D}" srcOrd="1" destOrd="0" presId="urn:microsoft.com/office/officeart/2005/8/layout/hierarchy3"/>
    <dgm:cxn modelId="{070D3EB0-3EDD-4008-B7B2-D7855B2502CA}" type="presOf" srcId="{E6BFC8FA-9AAC-4A92-AE07-AFBE50DC1433}" destId="{0E564A75-A9A8-4DE1-8CFF-1C61D870565C}" srcOrd="0" destOrd="0" presId="urn:microsoft.com/office/officeart/2005/8/layout/hierarchy3"/>
    <dgm:cxn modelId="{34EF579C-1A2E-49AF-8501-4187BC1A1F65}" type="presParOf" srcId="{892E0020-9533-424F-8CA4-F7B34C4B7B5B}" destId="{3209C816-4C2C-4A0D-BAC6-A0E7E3E39431}" srcOrd="0" destOrd="0" presId="urn:microsoft.com/office/officeart/2005/8/layout/hierarchy3"/>
    <dgm:cxn modelId="{E69BE5D0-64ED-466B-A91F-209801BECE24}" type="presParOf" srcId="{3209C816-4C2C-4A0D-BAC6-A0E7E3E39431}" destId="{6BA9FA9C-5630-4C15-963C-ACFA21D40271}" srcOrd="0" destOrd="0" presId="urn:microsoft.com/office/officeart/2005/8/layout/hierarchy3"/>
    <dgm:cxn modelId="{C3768856-70F2-4EDE-8EA3-CD8F3A10178B}" type="presParOf" srcId="{6BA9FA9C-5630-4C15-963C-ACFA21D40271}" destId="{F5EAE2C6-7FED-4030-9D5A-87F7D21B9BDA}" srcOrd="0" destOrd="0" presId="urn:microsoft.com/office/officeart/2005/8/layout/hierarchy3"/>
    <dgm:cxn modelId="{135C8ED8-393D-45DF-A3F3-C333DC6F0374}" type="presParOf" srcId="{6BA9FA9C-5630-4C15-963C-ACFA21D40271}" destId="{524A14D7-DF42-42DD-B3EB-D055B99CE07D}" srcOrd="1" destOrd="0" presId="urn:microsoft.com/office/officeart/2005/8/layout/hierarchy3"/>
    <dgm:cxn modelId="{D6E67054-59C9-4E2A-91B2-084ACB38E571}" type="presParOf" srcId="{3209C816-4C2C-4A0D-BAC6-A0E7E3E39431}" destId="{DA09F989-0406-432F-ADFC-153470B859E4}" srcOrd="1" destOrd="0" presId="urn:microsoft.com/office/officeart/2005/8/layout/hierarchy3"/>
    <dgm:cxn modelId="{4C3A78A2-2118-49C6-BE09-5DC0C9A8AE3F}" type="presParOf" srcId="{892E0020-9533-424F-8CA4-F7B34C4B7B5B}" destId="{86D1CB20-70DB-4E3F-AC2C-54C82CBB7FED}" srcOrd="1" destOrd="0" presId="urn:microsoft.com/office/officeart/2005/8/layout/hierarchy3"/>
    <dgm:cxn modelId="{6E66C53A-0AC3-4CB5-A797-00C42650E937}" type="presParOf" srcId="{86D1CB20-70DB-4E3F-AC2C-54C82CBB7FED}" destId="{573787BF-C969-484D-B040-808AFC3403F0}" srcOrd="0" destOrd="0" presId="urn:microsoft.com/office/officeart/2005/8/layout/hierarchy3"/>
    <dgm:cxn modelId="{533554B2-FBFB-4968-B287-5424C3120772}" type="presParOf" srcId="{573787BF-C969-484D-B040-808AFC3403F0}" destId="{0E564A75-A9A8-4DE1-8CFF-1C61D870565C}" srcOrd="0" destOrd="0" presId="urn:microsoft.com/office/officeart/2005/8/layout/hierarchy3"/>
    <dgm:cxn modelId="{F2F4F6FD-4EE6-4895-B924-1DB7B8F70BC9}" type="presParOf" srcId="{573787BF-C969-484D-B040-808AFC3403F0}" destId="{E4D9B3D8-BA4F-4F7C-B218-3E636870E932}" srcOrd="1" destOrd="0" presId="urn:microsoft.com/office/officeart/2005/8/layout/hierarchy3"/>
    <dgm:cxn modelId="{395B95FF-02AF-4E43-B5A7-0956CA86A924}" type="presParOf" srcId="{86D1CB20-70DB-4E3F-AC2C-54C82CBB7FED}" destId="{7112B11D-6457-4918-BA33-C45288C1A30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743932-C167-47E5-8637-B490BBACA15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8A55DD5-F724-4072-81A6-70ECC70FE732}">
      <dgm:prSet/>
      <dgm:spPr/>
      <dgm:t>
        <a:bodyPr/>
        <a:lstStyle/>
        <a:p>
          <a:pPr>
            <a:defRPr cap="all"/>
          </a:pPr>
          <a:r>
            <a:rPr lang="fr-FR">
              <a:latin typeface="Amasis MT Pro Black" panose="02040A04050005020304" pitchFamily="18" charset="0"/>
            </a:rPr>
            <a:t>Repenser le rôle de ces outils = collaboration</a:t>
          </a:r>
          <a:endParaRPr lang="en-US">
            <a:latin typeface="Amasis MT Pro Black" panose="02040A04050005020304" pitchFamily="18" charset="0"/>
          </a:endParaRPr>
        </a:p>
      </dgm:t>
    </dgm:pt>
    <dgm:pt modelId="{F9696E50-2CED-4B31-AED3-89D157DEE442}" type="parTrans" cxnId="{014100DC-8B65-4AF4-826D-DAA608474359}">
      <dgm:prSet/>
      <dgm:spPr/>
      <dgm:t>
        <a:bodyPr/>
        <a:lstStyle/>
        <a:p>
          <a:endParaRPr lang="en-US"/>
        </a:p>
      </dgm:t>
    </dgm:pt>
    <dgm:pt modelId="{965C8D1C-66DC-44A5-98FF-5E3A79C80D2F}" type="sibTrans" cxnId="{014100DC-8B65-4AF4-826D-DAA608474359}">
      <dgm:prSet/>
      <dgm:spPr/>
      <dgm:t>
        <a:bodyPr/>
        <a:lstStyle/>
        <a:p>
          <a:endParaRPr lang="en-US"/>
        </a:p>
      </dgm:t>
    </dgm:pt>
    <dgm:pt modelId="{EC284103-4AA7-48A1-BBEA-5AAEDE463A76}">
      <dgm:prSet/>
      <dgm:spPr/>
      <dgm:t>
        <a:bodyPr/>
        <a:lstStyle/>
        <a:p>
          <a:pPr>
            <a:defRPr cap="all"/>
          </a:pPr>
          <a:r>
            <a:rPr lang="fr-FR">
              <a:latin typeface="Amasis MT Pro Black" panose="02040A04050005020304" pitchFamily="18" charset="0"/>
            </a:rPr>
            <a:t>Tirer bénéfice des qualités des deux camps</a:t>
          </a:r>
          <a:endParaRPr lang="en-US">
            <a:latin typeface="Amasis MT Pro Black" panose="02040A04050005020304" pitchFamily="18" charset="0"/>
          </a:endParaRPr>
        </a:p>
      </dgm:t>
    </dgm:pt>
    <dgm:pt modelId="{DDDA00C9-4DC5-426D-B39B-523455EFDFC1}" type="parTrans" cxnId="{7C10EA36-FBCA-4881-9085-1EB514943EC3}">
      <dgm:prSet/>
      <dgm:spPr/>
      <dgm:t>
        <a:bodyPr/>
        <a:lstStyle/>
        <a:p>
          <a:endParaRPr lang="en-US"/>
        </a:p>
      </dgm:t>
    </dgm:pt>
    <dgm:pt modelId="{BE5A7E87-B609-4269-8885-C228AF891DBA}" type="sibTrans" cxnId="{7C10EA36-FBCA-4881-9085-1EB514943EC3}">
      <dgm:prSet/>
      <dgm:spPr/>
      <dgm:t>
        <a:bodyPr/>
        <a:lstStyle/>
        <a:p>
          <a:endParaRPr lang="en-US"/>
        </a:p>
      </dgm:t>
    </dgm:pt>
    <dgm:pt modelId="{46D83661-9B45-4F9D-B2A0-A327D01E63AE}">
      <dgm:prSet/>
      <dgm:spPr/>
      <dgm:t>
        <a:bodyPr/>
        <a:lstStyle/>
        <a:p>
          <a:pPr>
            <a:defRPr cap="all"/>
          </a:pPr>
          <a:r>
            <a:rPr lang="fr-FR">
              <a:latin typeface="Amasis MT Pro Black" panose="02040A04050005020304" pitchFamily="18" charset="0"/>
            </a:rPr>
            <a:t>Le principal but reste le diagnostic positif</a:t>
          </a:r>
          <a:endParaRPr lang="en-US">
            <a:latin typeface="Amasis MT Pro Black" panose="02040A04050005020304" pitchFamily="18" charset="0"/>
          </a:endParaRPr>
        </a:p>
      </dgm:t>
    </dgm:pt>
    <dgm:pt modelId="{6550B4C7-8CF2-4C55-A0C1-BB32D75547F0}" type="parTrans" cxnId="{1708EF42-7B65-4175-BBFA-041AB6913E48}">
      <dgm:prSet/>
      <dgm:spPr/>
      <dgm:t>
        <a:bodyPr/>
        <a:lstStyle/>
        <a:p>
          <a:endParaRPr lang="en-US"/>
        </a:p>
      </dgm:t>
    </dgm:pt>
    <dgm:pt modelId="{34F1E08D-3908-4CE0-80BF-8F3ECF4D78A2}" type="sibTrans" cxnId="{1708EF42-7B65-4175-BBFA-041AB6913E48}">
      <dgm:prSet/>
      <dgm:spPr/>
      <dgm:t>
        <a:bodyPr/>
        <a:lstStyle/>
        <a:p>
          <a:endParaRPr lang="en-US"/>
        </a:p>
      </dgm:t>
    </dgm:pt>
    <dgm:pt modelId="{C100D1B4-87FE-49D9-8961-7854B67AA844}" type="pres">
      <dgm:prSet presAssocID="{B6743932-C167-47E5-8637-B490BBACA154}" presName="root" presStyleCnt="0">
        <dgm:presLayoutVars>
          <dgm:dir/>
          <dgm:resizeHandles val="exact"/>
        </dgm:presLayoutVars>
      </dgm:prSet>
      <dgm:spPr/>
    </dgm:pt>
    <dgm:pt modelId="{0F37B066-AA2C-4F25-A0B9-CBB9B6950AB1}" type="pres">
      <dgm:prSet presAssocID="{58A55DD5-F724-4072-81A6-70ECC70FE732}" presName="compNode" presStyleCnt="0"/>
      <dgm:spPr/>
    </dgm:pt>
    <dgm:pt modelId="{7D3033A8-D172-4A1F-ABA1-CD528B7A8A99}" type="pres">
      <dgm:prSet presAssocID="{58A55DD5-F724-4072-81A6-70ECC70FE732}" presName="iconBgRect" presStyleLbl="bgShp" presStyleIdx="0" presStyleCnt="3"/>
      <dgm:spPr/>
    </dgm:pt>
    <dgm:pt modelId="{5BC582DA-B763-45F2-95FF-19E01BA9B32C}" type="pres">
      <dgm:prSet presAssocID="{58A55DD5-F724-4072-81A6-70ECC70FE732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2E8EF5DB-AE44-4013-B015-B1492EA209CF}" type="pres">
      <dgm:prSet presAssocID="{58A55DD5-F724-4072-81A6-70ECC70FE732}" presName="spaceRect" presStyleCnt="0"/>
      <dgm:spPr/>
    </dgm:pt>
    <dgm:pt modelId="{22C480A8-9AF7-453E-8BC0-0DA260BE607A}" type="pres">
      <dgm:prSet presAssocID="{58A55DD5-F724-4072-81A6-70ECC70FE732}" presName="textRect" presStyleLbl="revTx" presStyleIdx="0" presStyleCnt="3">
        <dgm:presLayoutVars>
          <dgm:chMax val="1"/>
          <dgm:chPref val="1"/>
        </dgm:presLayoutVars>
      </dgm:prSet>
      <dgm:spPr/>
    </dgm:pt>
    <dgm:pt modelId="{7D6991E8-9E12-4BA2-9E9E-33CF241EE67F}" type="pres">
      <dgm:prSet presAssocID="{965C8D1C-66DC-44A5-98FF-5E3A79C80D2F}" presName="sibTrans" presStyleCnt="0"/>
      <dgm:spPr/>
    </dgm:pt>
    <dgm:pt modelId="{B5A239C8-1405-493D-B4B1-42B831E854E2}" type="pres">
      <dgm:prSet presAssocID="{EC284103-4AA7-48A1-BBEA-5AAEDE463A76}" presName="compNode" presStyleCnt="0"/>
      <dgm:spPr/>
    </dgm:pt>
    <dgm:pt modelId="{E4BC47FF-9E12-4654-B450-A9A7FE119A64}" type="pres">
      <dgm:prSet presAssocID="{EC284103-4AA7-48A1-BBEA-5AAEDE463A76}" presName="iconBgRect" presStyleLbl="bgShp" presStyleIdx="1" presStyleCnt="3"/>
      <dgm:spPr/>
    </dgm:pt>
    <dgm:pt modelId="{1A3ACE03-0913-44D8-A628-B2A1D8BFA214}" type="pres">
      <dgm:prSet presAssocID="{EC284103-4AA7-48A1-BBEA-5AAEDE463A7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55D73AA-8B1E-4040-8331-D5EABAC40D2D}" type="pres">
      <dgm:prSet presAssocID="{EC284103-4AA7-48A1-BBEA-5AAEDE463A76}" presName="spaceRect" presStyleCnt="0"/>
      <dgm:spPr/>
    </dgm:pt>
    <dgm:pt modelId="{77B14E72-C427-4C20-B341-60D28A80AE53}" type="pres">
      <dgm:prSet presAssocID="{EC284103-4AA7-48A1-BBEA-5AAEDE463A76}" presName="textRect" presStyleLbl="revTx" presStyleIdx="1" presStyleCnt="3">
        <dgm:presLayoutVars>
          <dgm:chMax val="1"/>
          <dgm:chPref val="1"/>
        </dgm:presLayoutVars>
      </dgm:prSet>
      <dgm:spPr/>
    </dgm:pt>
    <dgm:pt modelId="{FBAB887C-01F2-45D9-8464-F35DEC7B34CC}" type="pres">
      <dgm:prSet presAssocID="{BE5A7E87-B609-4269-8885-C228AF891DBA}" presName="sibTrans" presStyleCnt="0"/>
      <dgm:spPr/>
    </dgm:pt>
    <dgm:pt modelId="{A5D6777E-C9AF-4CB6-ADA1-6986B74D5F9B}" type="pres">
      <dgm:prSet presAssocID="{46D83661-9B45-4F9D-B2A0-A327D01E63AE}" presName="compNode" presStyleCnt="0"/>
      <dgm:spPr/>
    </dgm:pt>
    <dgm:pt modelId="{4F88307D-1D2D-480A-9825-4283E5C8C96C}" type="pres">
      <dgm:prSet presAssocID="{46D83661-9B45-4F9D-B2A0-A327D01E63AE}" presName="iconBgRect" presStyleLbl="bgShp" presStyleIdx="2" presStyleCnt="3"/>
      <dgm:spPr/>
    </dgm:pt>
    <dgm:pt modelId="{32C4FB6C-EC95-470A-8EE7-0BDA26AB0259}" type="pres">
      <dgm:prSet presAssocID="{46D83661-9B45-4F9D-B2A0-A327D01E63AE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847B6DDA-8C6A-4515-A1B1-F4B7175C24C0}" type="pres">
      <dgm:prSet presAssocID="{46D83661-9B45-4F9D-B2A0-A327D01E63AE}" presName="spaceRect" presStyleCnt="0"/>
      <dgm:spPr/>
    </dgm:pt>
    <dgm:pt modelId="{EFF1311C-F85B-4336-B461-401C52EE64AD}" type="pres">
      <dgm:prSet presAssocID="{46D83661-9B45-4F9D-B2A0-A327D01E63A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C10EA36-FBCA-4881-9085-1EB514943EC3}" srcId="{B6743932-C167-47E5-8637-B490BBACA154}" destId="{EC284103-4AA7-48A1-BBEA-5AAEDE463A76}" srcOrd="1" destOrd="0" parTransId="{DDDA00C9-4DC5-426D-B39B-523455EFDFC1}" sibTransId="{BE5A7E87-B609-4269-8885-C228AF891DBA}"/>
    <dgm:cxn modelId="{1708EF42-7B65-4175-BBFA-041AB6913E48}" srcId="{B6743932-C167-47E5-8637-B490BBACA154}" destId="{46D83661-9B45-4F9D-B2A0-A327D01E63AE}" srcOrd="2" destOrd="0" parTransId="{6550B4C7-8CF2-4C55-A0C1-BB32D75547F0}" sibTransId="{34F1E08D-3908-4CE0-80BF-8F3ECF4D78A2}"/>
    <dgm:cxn modelId="{03A26267-9C08-4915-95E6-5E3D669DD498}" type="presOf" srcId="{46D83661-9B45-4F9D-B2A0-A327D01E63AE}" destId="{EFF1311C-F85B-4336-B461-401C52EE64AD}" srcOrd="0" destOrd="0" presId="urn:microsoft.com/office/officeart/2018/5/layout/IconCircleLabelList"/>
    <dgm:cxn modelId="{6A0D054A-B494-4A85-A174-2CB280C52469}" type="presOf" srcId="{B6743932-C167-47E5-8637-B490BBACA154}" destId="{C100D1B4-87FE-49D9-8961-7854B67AA844}" srcOrd="0" destOrd="0" presId="urn:microsoft.com/office/officeart/2018/5/layout/IconCircleLabelList"/>
    <dgm:cxn modelId="{AC2E5479-26CA-454F-8BB5-12611973DFFE}" type="presOf" srcId="{58A55DD5-F724-4072-81A6-70ECC70FE732}" destId="{22C480A8-9AF7-453E-8BC0-0DA260BE607A}" srcOrd="0" destOrd="0" presId="urn:microsoft.com/office/officeart/2018/5/layout/IconCircleLabelList"/>
    <dgm:cxn modelId="{B12176C2-554E-41E0-911A-D9E4BB5D8A6E}" type="presOf" srcId="{EC284103-4AA7-48A1-BBEA-5AAEDE463A76}" destId="{77B14E72-C427-4C20-B341-60D28A80AE53}" srcOrd="0" destOrd="0" presId="urn:microsoft.com/office/officeart/2018/5/layout/IconCircleLabelList"/>
    <dgm:cxn modelId="{014100DC-8B65-4AF4-826D-DAA608474359}" srcId="{B6743932-C167-47E5-8637-B490BBACA154}" destId="{58A55DD5-F724-4072-81A6-70ECC70FE732}" srcOrd="0" destOrd="0" parTransId="{F9696E50-2CED-4B31-AED3-89D157DEE442}" sibTransId="{965C8D1C-66DC-44A5-98FF-5E3A79C80D2F}"/>
    <dgm:cxn modelId="{921E54AB-3D9A-4F28-9911-6057F882C3F5}" type="presParOf" srcId="{C100D1B4-87FE-49D9-8961-7854B67AA844}" destId="{0F37B066-AA2C-4F25-A0B9-CBB9B6950AB1}" srcOrd="0" destOrd="0" presId="urn:microsoft.com/office/officeart/2018/5/layout/IconCircleLabelList"/>
    <dgm:cxn modelId="{5B7846F1-256C-48A0-8256-043003EECD92}" type="presParOf" srcId="{0F37B066-AA2C-4F25-A0B9-CBB9B6950AB1}" destId="{7D3033A8-D172-4A1F-ABA1-CD528B7A8A99}" srcOrd="0" destOrd="0" presId="urn:microsoft.com/office/officeart/2018/5/layout/IconCircleLabelList"/>
    <dgm:cxn modelId="{8595B316-D888-4555-9641-5C1D40C590C9}" type="presParOf" srcId="{0F37B066-AA2C-4F25-A0B9-CBB9B6950AB1}" destId="{5BC582DA-B763-45F2-95FF-19E01BA9B32C}" srcOrd="1" destOrd="0" presId="urn:microsoft.com/office/officeart/2018/5/layout/IconCircleLabelList"/>
    <dgm:cxn modelId="{1494F8B4-66E3-4D0B-9524-BCA9277A3416}" type="presParOf" srcId="{0F37B066-AA2C-4F25-A0B9-CBB9B6950AB1}" destId="{2E8EF5DB-AE44-4013-B015-B1492EA209CF}" srcOrd="2" destOrd="0" presId="urn:microsoft.com/office/officeart/2018/5/layout/IconCircleLabelList"/>
    <dgm:cxn modelId="{1F002FB5-D9B4-4008-98CC-7A95CFE75570}" type="presParOf" srcId="{0F37B066-AA2C-4F25-A0B9-CBB9B6950AB1}" destId="{22C480A8-9AF7-453E-8BC0-0DA260BE607A}" srcOrd="3" destOrd="0" presId="urn:microsoft.com/office/officeart/2018/5/layout/IconCircleLabelList"/>
    <dgm:cxn modelId="{8F9D46BD-8502-45D1-95A1-27E02A48BC57}" type="presParOf" srcId="{C100D1B4-87FE-49D9-8961-7854B67AA844}" destId="{7D6991E8-9E12-4BA2-9E9E-33CF241EE67F}" srcOrd="1" destOrd="0" presId="urn:microsoft.com/office/officeart/2018/5/layout/IconCircleLabelList"/>
    <dgm:cxn modelId="{E53FA415-1C20-4A3D-96A1-9BE87A54CC3F}" type="presParOf" srcId="{C100D1B4-87FE-49D9-8961-7854B67AA844}" destId="{B5A239C8-1405-493D-B4B1-42B831E854E2}" srcOrd="2" destOrd="0" presId="urn:microsoft.com/office/officeart/2018/5/layout/IconCircleLabelList"/>
    <dgm:cxn modelId="{164A9341-138D-45F6-9CA0-2F096E388FC5}" type="presParOf" srcId="{B5A239C8-1405-493D-B4B1-42B831E854E2}" destId="{E4BC47FF-9E12-4654-B450-A9A7FE119A64}" srcOrd="0" destOrd="0" presId="urn:microsoft.com/office/officeart/2018/5/layout/IconCircleLabelList"/>
    <dgm:cxn modelId="{937A826A-834A-4F04-8A10-6CFDE53C919C}" type="presParOf" srcId="{B5A239C8-1405-493D-B4B1-42B831E854E2}" destId="{1A3ACE03-0913-44D8-A628-B2A1D8BFA214}" srcOrd="1" destOrd="0" presId="urn:microsoft.com/office/officeart/2018/5/layout/IconCircleLabelList"/>
    <dgm:cxn modelId="{6791C55E-23AE-4C67-BAF3-58BCC71DFCCE}" type="presParOf" srcId="{B5A239C8-1405-493D-B4B1-42B831E854E2}" destId="{755D73AA-8B1E-4040-8331-D5EABAC40D2D}" srcOrd="2" destOrd="0" presId="urn:microsoft.com/office/officeart/2018/5/layout/IconCircleLabelList"/>
    <dgm:cxn modelId="{BE4EBB3A-F7C0-4554-B6A1-4FDFB4917BCB}" type="presParOf" srcId="{B5A239C8-1405-493D-B4B1-42B831E854E2}" destId="{77B14E72-C427-4C20-B341-60D28A80AE53}" srcOrd="3" destOrd="0" presId="urn:microsoft.com/office/officeart/2018/5/layout/IconCircleLabelList"/>
    <dgm:cxn modelId="{4C33E969-3A3F-4017-B735-CAFFB9546C7B}" type="presParOf" srcId="{C100D1B4-87FE-49D9-8961-7854B67AA844}" destId="{FBAB887C-01F2-45D9-8464-F35DEC7B34CC}" srcOrd="3" destOrd="0" presId="urn:microsoft.com/office/officeart/2018/5/layout/IconCircleLabelList"/>
    <dgm:cxn modelId="{964665D5-8098-4947-9D74-FA78D68F8E6F}" type="presParOf" srcId="{C100D1B4-87FE-49D9-8961-7854B67AA844}" destId="{A5D6777E-C9AF-4CB6-ADA1-6986B74D5F9B}" srcOrd="4" destOrd="0" presId="urn:microsoft.com/office/officeart/2018/5/layout/IconCircleLabelList"/>
    <dgm:cxn modelId="{552B0820-EEB0-4CC3-9D00-5E4E747C4539}" type="presParOf" srcId="{A5D6777E-C9AF-4CB6-ADA1-6986B74D5F9B}" destId="{4F88307D-1D2D-480A-9825-4283E5C8C96C}" srcOrd="0" destOrd="0" presId="urn:microsoft.com/office/officeart/2018/5/layout/IconCircleLabelList"/>
    <dgm:cxn modelId="{FDA521DF-8875-43D4-8E5E-0E71F9631249}" type="presParOf" srcId="{A5D6777E-C9AF-4CB6-ADA1-6986B74D5F9B}" destId="{32C4FB6C-EC95-470A-8EE7-0BDA26AB0259}" srcOrd="1" destOrd="0" presId="urn:microsoft.com/office/officeart/2018/5/layout/IconCircleLabelList"/>
    <dgm:cxn modelId="{57B9E835-4C54-488F-83DC-14868E3BC227}" type="presParOf" srcId="{A5D6777E-C9AF-4CB6-ADA1-6986B74D5F9B}" destId="{847B6DDA-8C6A-4515-A1B1-F4B7175C24C0}" srcOrd="2" destOrd="0" presId="urn:microsoft.com/office/officeart/2018/5/layout/IconCircleLabelList"/>
    <dgm:cxn modelId="{A5F0003F-9AAE-4D6B-8548-3D4F1227E7C9}" type="presParOf" srcId="{A5D6777E-C9AF-4CB6-ADA1-6986B74D5F9B}" destId="{EFF1311C-F85B-4336-B461-401C52EE64A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00C1D-9A71-4CE6-AE6C-00C9D78BEEDA}">
      <dsp:nvSpPr>
        <dsp:cNvPr id="0" name=""/>
        <dsp:cNvSpPr/>
      </dsp:nvSpPr>
      <dsp:spPr>
        <a:xfrm>
          <a:off x="328370" y="965341"/>
          <a:ext cx="1014363" cy="10143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82E354-77CD-430D-852E-FC98033DA51A}">
      <dsp:nvSpPr>
        <dsp:cNvPr id="0" name=""/>
        <dsp:cNvSpPr/>
      </dsp:nvSpPr>
      <dsp:spPr>
        <a:xfrm>
          <a:off x="544546" y="1181517"/>
          <a:ext cx="582011" cy="5820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6EA0CF-05BB-40D3-A8C3-9ABB3194D47F}">
      <dsp:nvSpPr>
        <dsp:cNvPr id="0" name=""/>
        <dsp:cNvSpPr/>
      </dsp:nvSpPr>
      <dsp:spPr>
        <a:xfrm>
          <a:off x="4106" y="2295654"/>
          <a:ext cx="1662890" cy="665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>
              <a:latin typeface="Amasis MT Pro Black" panose="02040A04050005020304" pitchFamily="18" charset="0"/>
            </a:rPr>
            <a:t>I – Introduction</a:t>
          </a:r>
          <a:endParaRPr lang="en-US" sz="1400" kern="1200">
            <a:latin typeface="Amasis MT Pro Black" panose="02040A04050005020304" pitchFamily="18" charset="0"/>
          </a:endParaRPr>
        </a:p>
      </dsp:txBody>
      <dsp:txXfrm>
        <a:off x="4106" y="2295654"/>
        <a:ext cx="1662890" cy="665156"/>
      </dsp:txXfrm>
    </dsp:sp>
    <dsp:sp modelId="{FFDA2203-2369-4357-95F5-A890630CD434}">
      <dsp:nvSpPr>
        <dsp:cNvPr id="0" name=""/>
        <dsp:cNvSpPr/>
      </dsp:nvSpPr>
      <dsp:spPr>
        <a:xfrm>
          <a:off x="2282266" y="965341"/>
          <a:ext cx="1014363" cy="10143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67D1B-75B0-4409-A0D2-CAC0F888A802}">
      <dsp:nvSpPr>
        <dsp:cNvPr id="0" name=""/>
        <dsp:cNvSpPr/>
      </dsp:nvSpPr>
      <dsp:spPr>
        <a:xfrm>
          <a:off x="2498442" y="1181517"/>
          <a:ext cx="582011" cy="5820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B27723-BDB6-4775-BAEE-1D42C62DF387}">
      <dsp:nvSpPr>
        <dsp:cNvPr id="0" name=""/>
        <dsp:cNvSpPr/>
      </dsp:nvSpPr>
      <dsp:spPr>
        <a:xfrm>
          <a:off x="1958003" y="2295654"/>
          <a:ext cx="1662890" cy="665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>
              <a:latin typeface="Amasis MT Pro Black" panose="02040A04050005020304" pitchFamily="18" charset="0"/>
            </a:rPr>
            <a:t>II – Les performances de l’IA</a:t>
          </a:r>
          <a:endParaRPr lang="en-US" sz="1400" kern="1200">
            <a:latin typeface="Amasis MT Pro Black" panose="02040A04050005020304" pitchFamily="18" charset="0"/>
          </a:endParaRPr>
        </a:p>
      </dsp:txBody>
      <dsp:txXfrm>
        <a:off x="1958003" y="2295654"/>
        <a:ext cx="1662890" cy="665156"/>
      </dsp:txXfrm>
    </dsp:sp>
    <dsp:sp modelId="{96C56DD7-B187-430E-9518-3F99D59B1FEA}">
      <dsp:nvSpPr>
        <dsp:cNvPr id="0" name=""/>
        <dsp:cNvSpPr/>
      </dsp:nvSpPr>
      <dsp:spPr>
        <a:xfrm>
          <a:off x="4236163" y="965341"/>
          <a:ext cx="1014363" cy="10143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FD90E6-22E9-4B80-954B-78E31238E4B5}">
      <dsp:nvSpPr>
        <dsp:cNvPr id="0" name=""/>
        <dsp:cNvSpPr/>
      </dsp:nvSpPr>
      <dsp:spPr>
        <a:xfrm>
          <a:off x="4452339" y="1181517"/>
          <a:ext cx="582011" cy="5820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2C1EE-752E-49FD-9A41-5B5689ADBCFA}">
      <dsp:nvSpPr>
        <dsp:cNvPr id="0" name=""/>
        <dsp:cNvSpPr/>
      </dsp:nvSpPr>
      <dsp:spPr>
        <a:xfrm>
          <a:off x="3911899" y="2295654"/>
          <a:ext cx="1662890" cy="665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>
              <a:latin typeface="Amasis MT Pro Black" panose="02040A04050005020304" pitchFamily="18" charset="0"/>
            </a:rPr>
            <a:t>III – Les limites de l’IA</a:t>
          </a:r>
          <a:endParaRPr lang="en-US" sz="1400" kern="1200">
            <a:latin typeface="Amasis MT Pro Black" panose="02040A04050005020304" pitchFamily="18" charset="0"/>
          </a:endParaRPr>
        </a:p>
      </dsp:txBody>
      <dsp:txXfrm>
        <a:off x="3911899" y="2295654"/>
        <a:ext cx="1662890" cy="665156"/>
      </dsp:txXfrm>
    </dsp:sp>
    <dsp:sp modelId="{D64647CB-55AE-4E50-AE69-19356317A81A}">
      <dsp:nvSpPr>
        <dsp:cNvPr id="0" name=""/>
        <dsp:cNvSpPr/>
      </dsp:nvSpPr>
      <dsp:spPr>
        <a:xfrm>
          <a:off x="6190059" y="965341"/>
          <a:ext cx="1014363" cy="10143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C9ACF-7C4A-4822-A3C9-1ADC80412EFA}">
      <dsp:nvSpPr>
        <dsp:cNvPr id="0" name=""/>
        <dsp:cNvSpPr/>
      </dsp:nvSpPr>
      <dsp:spPr>
        <a:xfrm>
          <a:off x="6406235" y="1181517"/>
          <a:ext cx="582011" cy="5820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F40B1-CE33-4F27-8652-98C87789E36C}">
      <dsp:nvSpPr>
        <dsp:cNvPr id="0" name=""/>
        <dsp:cNvSpPr/>
      </dsp:nvSpPr>
      <dsp:spPr>
        <a:xfrm>
          <a:off x="5865796" y="2295654"/>
          <a:ext cx="1662890" cy="665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>
              <a:latin typeface="Amasis MT Pro Black" panose="02040A04050005020304" pitchFamily="18" charset="0"/>
            </a:rPr>
            <a:t>IV – Une collaboration médecin-IA</a:t>
          </a:r>
          <a:endParaRPr lang="en-US" sz="1400" kern="1200">
            <a:latin typeface="Amasis MT Pro Black" panose="02040A04050005020304" pitchFamily="18" charset="0"/>
          </a:endParaRPr>
        </a:p>
      </dsp:txBody>
      <dsp:txXfrm>
        <a:off x="5865796" y="2295654"/>
        <a:ext cx="1662890" cy="665156"/>
      </dsp:txXfrm>
    </dsp:sp>
    <dsp:sp modelId="{25868661-23C5-4CB8-8F26-5A78B300FF93}">
      <dsp:nvSpPr>
        <dsp:cNvPr id="0" name=""/>
        <dsp:cNvSpPr/>
      </dsp:nvSpPr>
      <dsp:spPr>
        <a:xfrm>
          <a:off x="8143956" y="965341"/>
          <a:ext cx="1014363" cy="10143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92FF36-5CA4-4FAD-B06D-A2707CD67B0F}">
      <dsp:nvSpPr>
        <dsp:cNvPr id="0" name=""/>
        <dsp:cNvSpPr/>
      </dsp:nvSpPr>
      <dsp:spPr>
        <a:xfrm>
          <a:off x="8360132" y="1181517"/>
          <a:ext cx="582011" cy="5820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BEA11-0335-4556-958D-47F8598FDD2B}">
      <dsp:nvSpPr>
        <dsp:cNvPr id="0" name=""/>
        <dsp:cNvSpPr/>
      </dsp:nvSpPr>
      <dsp:spPr>
        <a:xfrm>
          <a:off x="7819692" y="2295654"/>
          <a:ext cx="1662890" cy="665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>
              <a:latin typeface="Amasis MT Pro Black" panose="02040A04050005020304" pitchFamily="18" charset="0"/>
            </a:rPr>
            <a:t>V - Conclusion</a:t>
          </a:r>
          <a:endParaRPr lang="en-US" sz="1400" kern="1200">
            <a:latin typeface="Amasis MT Pro Black" panose="02040A04050005020304" pitchFamily="18" charset="0"/>
          </a:endParaRPr>
        </a:p>
      </dsp:txBody>
      <dsp:txXfrm>
        <a:off x="7819692" y="2295654"/>
        <a:ext cx="1662890" cy="66515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68DAD-B975-4ED2-B77A-747EEB2BFD76}">
      <dsp:nvSpPr>
        <dsp:cNvPr id="0" name=""/>
        <dsp:cNvSpPr/>
      </dsp:nvSpPr>
      <dsp:spPr>
        <a:xfrm>
          <a:off x="1254292" y="382262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BE1199-2E43-4B20-948E-6DD2DD9BA626}">
      <dsp:nvSpPr>
        <dsp:cNvPr id="0" name=""/>
        <dsp:cNvSpPr/>
      </dsp:nvSpPr>
      <dsp:spPr>
        <a:xfrm>
          <a:off x="66292" y="2796384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300" kern="1200" dirty="0">
              <a:latin typeface="Amasis MT Pro Black" panose="02040A04050005020304" pitchFamily="18" charset="0"/>
            </a:rPr>
            <a:t>Automatisation</a:t>
          </a:r>
          <a:endParaRPr lang="en-US" sz="4300" kern="1200" dirty="0">
            <a:latin typeface="Amasis MT Pro Black" panose="02040A04050005020304" pitchFamily="18" charset="0"/>
          </a:endParaRPr>
        </a:p>
      </dsp:txBody>
      <dsp:txXfrm>
        <a:off x="66292" y="2796384"/>
        <a:ext cx="4320000" cy="720000"/>
      </dsp:txXfrm>
    </dsp:sp>
    <dsp:sp modelId="{92E896E7-9E9D-4C5F-A8EC-87ED81386E46}">
      <dsp:nvSpPr>
        <dsp:cNvPr id="0" name=""/>
        <dsp:cNvSpPr/>
      </dsp:nvSpPr>
      <dsp:spPr>
        <a:xfrm>
          <a:off x="6330292" y="382262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5C94B-1A2D-401A-A07D-AF85EDF5D6B2}">
      <dsp:nvSpPr>
        <dsp:cNvPr id="0" name=""/>
        <dsp:cNvSpPr/>
      </dsp:nvSpPr>
      <dsp:spPr>
        <a:xfrm>
          <a:off x="5142292" y="2796384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300" kern="1200" dirty="0">
              <a:latin typeface="Amasis MT Pro Black" panose="02040A04050005020304" pitchFamily="18" charset="0"/>
            </a:rPr>
            <a:t>Augmentation</a:t>
          </a:r>
          <a:endParaRPr lang="en-US" sz="4300" kern="1200" dirty="0">
            <a:latin typeface="Amasis MT Pro Black" panose="02040A04050005020304" pitchFamily="18" charset="0"/>
          </a:endParaRPr>
        </a:p>
      </dsp:txBody>
      <dsp:txXfrm>
        <a:off x="5142292" y="2796384"/>
        <a:ext cx="4320000" cy="720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3FAAE-C9D8-4DA6-9429-315CE6CFC8AA}">
      <dsp:nvSpPr>
        <dsp:cNvPr id="0" name=""/>
        <dsp:cNvSpPr/>
      </dsp:nvSpPr>
      <dsp:spPr>
        <a:xfrm>
          <a:off x="0" y="479"/>
          <a:ext cx="9486690" cy="11214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EB1039-4783-4B8C-BBA2-57D0C288C086}">
      <dsp:nvSpPr>
        <dsp:cNvPr id="0" name=""/>
        <dsp:cNvSpPr/>
      </dsp:nvSpPr>
      <dsp:spPr>
        <a:xfrm>
          <a:off x="339248" y="252813"/>
          <a:ext cx="616816" cy="61681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63FA58-E5CF-4B01-8EF5-7C2B4759A154}">
      <dsp:nvSpPr>
        <dsp:cNvPr id="0" name=""/>
        <dsp:cNvSpPr/>
      </dsp:nvSpPr>
      <dsp:spPr>
        <a:xfrm>
          <a:off x="1295313" y="479"/>
          <a:ext cx="8191376" cy="1121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90" tIns="118690" rIns="118690" bIns="11869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solidFill>
                <a:schemeClr val="bg1"/>
              </a:solidFill>
              <a:latin typeface="Amasis MT Pro Black" panose="02040A04050005020304" pitchFamily="18" charset="0"/>
            </a:rPr>
            <a:t>Former les futurs médecins</a:t>
          </a:r>
          <a:endParaRPr lang="en-US" sz="2500" kern="1200" dirty="0">
            <a:solidFill>
              <a:schemeClr val="bg1"/>
            </a:solidFill>
            <a:latin typeface="Amasis MT Pro Black" panose="02040A04050005020304" pitchFamily="18" charset="0"/>
          </a:endParaRPr>
        </a:p>
      </dsp:txBody>
      <dsp:txXfrm>
        <a:off x="1295313" y="479"/>
        <a:ext cx="8191376" cy="1121483"/>
      </dsp:txXfrm>
    </dsp:sp>
    <dsp:sp modelId="{42C4CE1F-B400-4429-BA9D-D482FF7D1E0C}">
      <dsp:nvSpPr>
        <dsp:cNvPr id="0" name=""/>
        <dsp:cNvSpPr/>
      </dsp:nvSpPr>
      <dsp:spPr>
        <a:xfrm>
          <a:off x="0" y="1402334"/>
          <a:ext cx="9486690" cy="11214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56589B-542B-47A0-AF63-1688D6C66F82}">
      <dsp:nvSpPr>
        <dsp:cNvPr id="0" name=""/>
        <dsp:cNvSpPr/>
      </dsp:nvSpPr>
      <dsp:spPr>
        <a:xfrm>
          <a:off x="339248" y="1654667"/>
          <a:ext cx="616816" cy="61681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BF68CB-BED7-41EF-ACEF-58C999263CD7}">
      <dsp:nvSpPr>
        <dsp:cNvPr id="0" name=""/>
        <dsp:cNvSpPr/>
      </dsp:nvSpPr>
      <dsp:spPr>
        <a:xfrm>
          <a:off x="1295313" y="1402334"/>
          <a:ext cx="8191376" cy="1121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90" tIns="118690" rIns="118690" bIns="11869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solidFill>
                <a:schemeClr val="bg1"/>
              </a:solidFill>
              <a:latin typeface="Amasis MT Pro Black" panose="02040A04050005020304" pitchFamily="18" charset="0"/>
            </a:rPr>
            <a:t>Notions de protection des données et RGPD</a:t>
          </a:r>
          <a:endParaRPr lang="en-US" sz="2500" kern="1200" dirty="0">
            <a:solidFill>
              <a:schemeClr val="bg1"/>
            </a:solidFill>
            <a:latin typeface="Amasis MT Pro Black" panose="02040A04050005020304" pitchFamily="18" charset="0"/>
          </a:endParaRPr>
        </a:p>
      </dsp:txBody>
      <dsp:txXfrm>
        <a:off x="1295313" y="1402334"/>
        <a:ext cx="8191376" cy="1121483"/>
      </dsp:txXfrm>
    </dsp:sp>
    <dsp:sp modelId="{6FF239E1-6F2B-4BE2-B290-0E35EEB947EF}">
      <dsp:nvSpPr>
        <dsp:cNvPr id="0" name=""/>
        <dsp:cNvSpPr/>
      </dsp:nvSpPr>
      <dsp:spPr>
        <a:xfrm>
          <a:off x="0" y="2804188"/>
          <a:ext cx="9486690" cy="11214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AB9915-8F89-460F-9EBB-CFCF0B609B17}">
      <dsp:nvSpPr>
        <dsp:cNvPr id="0" name=""/>
        <dsp:cNvSpPr/>
      </dsp:nvSpPr>
      <dsp:spPr>
        <a:xfrm>
          <a:off x="339248" y="3056522"/>
          <a:ext cx="616816" cy="61681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510F3-BEE9-4CAF-B5FA-5ABA11DC5DD4}">
      <dsp:nvSpPr>
        <dsp:cNvPr id="0" name=""/>
        <dsp:cNvSpPr/>
      </dsp:nvSpPr>
      <dsp:spPr>
        <a:xfrm>
          <a:off x="1295313" y="2804188"/>
          <a:ext cx="8191376" cy="1121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90" tIns="118690" rIns="118690" bIns="11869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solidFill>
                <a:schemeClr val="bg1"/>
              </a:solidFill>
              <a:latin typeface="Amasis MT Pro Black" panose="02040A04050005020304" pitchFamily="18" charset="0"/>
            </a:rPr>
            <a:t>Limiter les inégalités de santé</a:t>
          </a:r>
          <a:endParaRPr lang="en-US" sz="2500" kern="1200" dirty="0">
            <a:solidFill>
              <a:schemeClr val="bg1"/>
            </a:solidFill>
            <a:latin typeface="Amasis MT Pro Black" panose="02040A04050005020304" pitchFamily="18" charset="0"/>
          </a:endParaRPr>
        </a:p>
      </dsp:txBody>
      <dsp:txXfrm>
        <a:off x="1295313" y="2804188"/>
        <a:ext cx="8191376" cy="112148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2440D-77BB-4FF2-B85D-7CC9A4EC4D54}">
      <dsp:nvSpPr>
        <dsp:cNvPr id="0" name=""/>
        <dsp:cNvSpPr/>
      </dsp:nvSpPr>
      <dsp:spPr>
        <a:xfrm>
          <a:off x="2814968" y="0"/>
          <a:ext cx="3898647" cy="3898647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F07D0F-DAB5-4619-ABE8-ECADACA0AAAE}">
      <dsp:nvSpPr>
        <dsp:cNvPr id="0" name=""/>
        <dsp:cNvSpPr/>
      </dsp:nvSpPr>
      <dsp:spPr>
        <a:xfrm>
          <a:off x="3185339" y="370371"/>
          <a:ext cx="1520472" cy="152047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Amasis MT Pro Black" panose="02040A04050005020304" pitchFamily="18" charset="0"/>
            </a:rPr>
            <a:t>Les LLM peuvent obtenir de résultats impressionnants</a:t>
          </a:r>
          <a:endParaRPr lang="en-US" sz="1100" kern="1200" dirty="0">
            <a:latin typeface="Amasis MT Pro Black" panose="02040A04050005020304" pitchFamily="18" charset="0"/>
          </a:endParaRPr>
        </a:p>
      </dsp:txBody>
      <dsp:txXfrm>
        <a:off x="3259562" y="444594"/>
        <a:ext cx="1372026" cy="1372026"/>
      </dsp:txXfrm>
    </dsp:sp>
    <dsp:sp modelId="{F9F7775D-B0D2-43CA-AE18-BF642AC3E250}">
      <dsp:nvSpPr>
        <dsp:cNvPr id="0" name=""/>
        <dsp:cNvSpPr/>
      </dsp:nvSpPr>
      <dsp:spPr>
        <a:xfrm>
          <a:off x="4822771" y="370371"/>
          <a:ext cx="1520472" cy="152047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Amasis MT Pro Black" panose="02040A04050005020304" pitchFamily="18" charset="0"/>
            </a:rPr>
            <a:t>Mais encore trop limités par des contraintes humaines et techniques</a:t>
          </a:r>
          <a:endParaRPr lang="en-US" sz="1100" kern="1200" dirty="0">
            <a:latin typeface="Amasis MT Pro Black" panose="02040A04050005020304" pitchFamily="18" charset="0"/>
          </a:endParaRPr>
        </a:p>
      </dsp:txBody>
      <dsp:txXfrm>
        <a:off x="4896994" y="444594"/>
        <a:ext cx="1372026" cy="1372026"/>
      </dsp:txXfrm>
    </dsp:sp>
    <dsp:sp modelId="{C641BE4B-EABF-4361-A503-2A78DF24FFCF}">
      <dsp:nvSpPr>
        <dsp:cNvPr id="0" name=""/>
        <dsp:cNvSpPr/>
      </dsp:nvSpPr>
      <dsp:spPr>
        <a:xfrm>
          <a:off x="3185339" y="2007803"/>
          <a:ext cx="1520472" cy="152047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Amasis MT Pro Black" panose="02040A04050005020304" pitchFamily="18" charset="0"/>
            </a:rPr>
            <a:t>On nous invite donc à repenser une coopération entre le médecin et l’IA pour </a:t>
          </a:r>
          <a:endParaRPr lang="en-US" sz="1100" kern="1200" dirty="0">
            <a:latin typeface="Amasis MT Pro Black" panose="02040A04050005020304" pitchFamily="18" charset="0"/>
          </a:endParaRPr>
        </a:p>
      </dsp:txBody>
      <dsp:txXfrm>
        <a:off x="3259562" y="2082026"/>
        <a:ext cx="1372026" cy="1372026"/>
      </dsp:txXfrm>
    </dsp:sp>
    <dsp:sp modelId="{8D43911B-960A-4B47-A58B-98D13173F0D2}">
      <dsp:nvSpPr>
        <dsp:cNvPr id="0" name=""/>
        <dsp:cNvSpPr/>
      </dsp:nvSpPr>
      <dsp:spPr>
        <a:xfrm>
          <a:off x="4822771" y="2007803"/>
          <a:ext cx="1520472" cy="152047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Amasis MT Pro Black" panose="02040A04050005020304" pitchFamily="18" charset="0"/>
            </a:rPr>
            <a:t>Cela reste un travail de recherche constant et en évolution</a:t>
          </a:r>
          <a:endParaRPr lang="en-US" sz="1100" kern="1200" dirty="0">
            <a:latin typeface="Amasis MT Pro Black" panose="02040A04050005020304" pitchFamily="18" charset="0"/>
          </a:endParaRPr>
        </a:p>
      </dsp:txBody>
      <dsp:txXfrm>
        <a:off x="4896994" y="2082026"/>
        <a:ext cx="1372026" cy="13720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664FF-2BA7-4100-91AD-41C17F928EBA}">
      <dsp:nvSpPr>
        <dsp:cNvPr id="0" name=""/>
        <dsp:cNvSpPr/>
      </dsp:nvSpPr>
      <dsp:spPr>
        <a:xfrm>
          <a:off x="0" y="687"/>
          <a:ext cx="6034656" cy="16088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94FD53-0604-477E-9E18-B998CE2F1987}">
      <dsp:nvSpPr>
        <dsp:cNvPr id="0" name=""/>
        <dsp:cNvSpPr/>
      </dsp:nvSpPr>
      <dsp:spPr>
        <a:xfrm>
          <a:off x="486668" y="362672"/>
          <a:ext cx="884852" cy="884852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3591F-FCAA-41E4-A96C-E3752B845B7B}">
      <dsp:nvSpPr>
        <dsp:cNvPr id="0" name=""/>
        <dsp:cNvSpPr/>
      </dsp:nvSpPr>
      <dsp:spPr>
        <a:xfrm>
          <a:off x="1858190" y="687"/>
          <a:ext cx="4176465" cy="16088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267" tIns="170267" rIns="170267" bIns="170267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>
              <a:latin typeface="Amasis MT Pro Black" panose="02040A04050005020304" pitchFamily="18" charset="0"/>
            </a:rPr>
            <a:t>L’IA a connu un</a:t>
          </a:r>
          <a:r>
            <a:rPr lang="fr-FR" sz="2300" b="1" kern="1200" dirty="0">
              <a:latin typeface="Amasis MT Pro Black" panose="02040A04050005020304" pitchFamily="18" charset="0"/>
            </a:rPr>
            <a:t>e croissance fulgurante, et notamment en santé (LLM)</a:t>
          </a:r>
          <a:endParaRPr lang="en-US" sz="2300" kern="1200" dirty="0">
            <a:latin typeface="Amasis MT Pro Black" panose="02040A04050005020304" pitchFamily="18" charset="0"/>
          </a:endParaRPr>
        </a:p>
      </dsp:txBody>
      <dsp:txXfrm>
        <a:off x="1858190" y="687"/>
        <a:ext cx="4176465" cy="1608822"/>
      </dsp:txXfrm>
    </dsp:sp>
    <dsp:sp modelId="{F65588C7-346D-4EAF-A734-F8F7B8D5786E}">
      <dsp:nvSpPr>
        <dsp:cNvPr id="0" name=""/>
        <dsp:cNvSpPr/>
      </dsp:nvSpPr>
      <dsp:spPr>
        <a:xfrm>
          <a:off x="0" y="2011715"/>
          <a:ext cx="6034656" cy="16088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9792F-8262-45AD-ABC0-AB67D9F5C0B4}">
      <dsp:nvSpPr>
        <dsp:cNvPr id="0" name=""/>
        <dsp:cNvSpPr/>
      </dsp:nvSpPr>
      <dsp:spPr>
        <a:xfrm>
          <a:off x="486668" y="2373700"/>
          <a:ext cx="884852" cy="8848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3AB86-90DC-4BF6-9F2C-7510EE461B5F}">
      <dsp:nvSpPr>
        <dsp:cNvPr id="0" name=""/>
        <dsp:cNvSpPr/>
      </dsp:nvSpPr>
      <dsp:spPr>
        <a:xfrm>
          <a:off x="1858190" y="2011715"/>
          <a:ext cx="4176465" cy="16088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267" tIns="170267" rIns="170267" bIns="170267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b="1" kern="1200" dirty="0">
              <a:latin typeface="Amasis MT Pro Black" panose="02040A04050005020304" pitchFamily="18" charset="0"/>
            </a:rPr>
            <a:t>Certains LLM ont de bons résultats </a:t>
          </a:r>
          <a:r>
            <a:rPr lang="fr-FR" sz="2300" kern="1200" dirty="0">
              <a:latin typeface="Amasis MT Pro Black" panose="02040A04050005020304" pitchFamily="18" charset="0"/>
            </a:rPr>
            <a:t>mais</a:t>
          </a:r>
          <a:r>
            <a:rPr lang="fr-FR" sz="2300" b="1" kern="1200" dirty="0">
              <a:latin typeface="Amasis MT Pro Black" panose="02040A04050005020304" pitchFamily="18" charset="0"/>
            </a:rPr>
            <a:t> ne traitent « qu’un » texte</a:t>
          </a:r>
          <a:endParaRPr lang="en-US" sz="2300" kern="1200" dirty="0">
            <a:latin typeface="Amasis MT Pro Black" panose="02040A04050005020304" pitchFamily="18" charset="0"/>
          </a:endParaRPr>
        </a:p>
      </dsp:txBody>
      <dsp:txXfrm>
        <a:off x="1858190" y="2011715"/>
        <a:ext cx="4176465" cy="1608822"/>
      </dsp:txXfrm>
    </dsp:sp>
    <dsp:sp modelId="{7E99E638-7EF5-4D1C-B9C7-C1BB2CD1EB48}">
      <dsp:nvSpPr>
        <dsp:cNvPr id="0" name=""/>
        <dsp:cNvSpPr/>
      </dsp:nvSpPr>
      <dsp:spPr>
        <a:xfrm>
          <a:off x="0" y="3894182"/>
          <a:ext cx="6034656" cy="16088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CE1C7-5B66-4700-9A80-072D74362897}">
      <dsp:nvSpPr>
        <dsp:cNvPr id="0" name=""/>
        <dsp:cNvSpPr/>
      </dsp:nvSpPr>
      <dsp:spPr>
        <a:xfrm>
          <a:off x="486668" y="4384728"/>
          <a:ext cx="884852" cy="8848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C3A913-A89B-4424-A922-A7F8067C5C38}">
      <dsp:nvSpPr>
        <dsp:cNvPr id="0" name=""/>
        <dsp:cNvSpPr/>
      </dsp:nvSpPr>
      <dsp:spPr>
        <a:xfrm>
          <a:off x="1858190" y="4022743"/>
          <a:ext cx="4176465" cy="16088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267" tIns="170267" rIns="170267" bIns="170267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>
              <a:latin typeface="Amasis MT Pro Black" panose="02040A04050005020304" pitchFamily="18" charset="0"/>
            </a:rPr>
            <a:t>Un</a:t>
          </a:r>
          <a:r>
            <a:rPr lang="fr-FR" sz="2300" b="1" kern="1200" dirty="0">
              <a:latin typeface="Amasis MT Pro Black" panose="02040A04050005020304" pitchFamily="18" charset="0"/>
            </a:rPr>
            <a:t>e entraide entre médecin et IA possible</a:t>
          </a:r>
          <a:endParaRPr lang="en-US" sz="2300" kern="1200" dirty="0">
            <a:latin typeface="Amasis MT Pro Black" panose="02040A04050005020304" pitchFamily="18" charset="0"/>
          </a:endParaRPr>
        </a:p>
      </dsp:txBody>
      <dsp:txXfrm>
        <a:off x="1858190" y="4022743"/>
        <a:ext cx="4176465" cy="16088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F52CC-46C5-425C-BA2A-AE833E132CAF}">
      <dsp:nvSpPr>
        <dsp:cNvPr id="0" name=""/>
        <dsp:cNvSpPr/>
      </dsp:nvSpPr>
      <dsp:spPr>
        <a:xfrm>
          <a:off x="1530344" y="163075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BA3304-D812-4FA5-9913-E3E655C13477}">
      <dsp:nvSpPr>
        <dsp:cNvPr id="0" name=""/>
        <dsp:cNvSpPr/>
      </dsp:nvSpPr>
      <dsp:spPr>
        <a:xfrm>
          <a:off x="1998344" y="631075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5AB9F2-C7A7-44A6-9C79-2960349BF5D2}">
      <dsp:nvSpPr>
        <dsp:cNvPr id="0" name=""/>
        <dsp:cNvSpPr/>
      </dsp:nvSpPr>
      <dsp:spPr>
        <a:xfrm>
          <a:off x="828344" y="3043076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500" kern="1200">
              <a:latin typeface="Amasis MT Pro Black" panose="02040A04050005020304" pitchFamily="18" charset="0"/>
            </a:rPr>
            <a:t>Évaluation des capacités via des vignettes cliniques</a:t>
          </a:r>
          <a:endParaRPr lang="en-US" sz="1500" kern="1200">
            <a:latin typeface="Amasis MT Pro Black" panose="02040A04050005020304" pitchFamily="18" charset="0"/>
          </a:endParaRPr>
        </a:p>
      </dsp:txBody>
      <dsp:txXfrm>
        <a:off x="828344" y="3043076"/>
        <a:ext cx="3600000" cy="720000"/>
      </dsp:txXfrm>
    </dsp:sp>
    <dsp:sp modelId="{9583BCA1-D67D-4E0D-A66B-D2D441933F12}">
      <dsp:nvSpPr>
        <dsp:cNvPr id="0" name=""/>
        <dsp:cNvSpPr/>
      </dsp:nvSpPr>
      <dsp:spPr>
        <a:xfrm>
          <a:off x="5760345" y="163075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6F05B-B5AE-4743-8F2A-51336B8A7E46}">
      <dsp:nvSpPr>
        <dsp:cNvPr id="0" name=""/>
        <dsp:cNvSpPr/>
      </dsp:nvSpPr>
      <dsp:spPr>
        <a:xfrm>
          <a:off x="6228345" y="631075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7B04B-09B9-463D-B177-062716FC5D7B}">
      <dsp:nvSpPr>
        <dsp:cNvPr id="0" name=""/>
        <dsp:cNvSpPr/>
      </dsp:nvSpPr>
      <dsp:spPr>
        <a:xfrm>
          <a:off x="5058345" y="3043076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500" kern="1200">
              <a:latin typeface="Amasis MT Pro Black" panose="02040A04050005020304" pitchFamily="18" charset="0"/>
            </a:rPr>
            <a:t>Comparatif essais randomisés vs non randomisés</a:t>
          </a:r>
          <a:endParaRPr lang="en-US" sz="1500" kern="1200">
            <a:latin typeface="Amasis MT Pro Black" panose="02040A04050005020304" pitchFamily="18" charset="0"/>
          </a:endParaRPr>
        </a:p>
      </dsp:txBody>
      <dsp:txXfrm>
        <a:off x="5058345" y="3043076"/>
        <a:ext cx="36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EFEFE-602F-4419-817E-C905CCD8C3CE}">
      <dsp:nvSpPr>
        <dsp:cNvPr id="0" name=""/>
        <dsp:cNvSpPr/>
      </dsp:nvSpPr>
      <dsp:spPr>
        <a:xfrm>
          <a:off x="1551292" y="149323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F7601-CA2B-48B5-AC91-CD7C7ABFA9D2}">
      <dsp:nvSpPr>
        <dsp:cNvPr id="0" name=""/>
        <dsp:cNvSpPr/>
      </dsp:nvSpPr>
      <dsp:spPr>
        <a:xfrm>
          <a:off x="2019292" y="617323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CC2649-5FA0-46D4-913C-35D6A801FE67}">
      <dsp:nvSpPr>
        <dsp:cNvPr id="0" name=""/>
        <dsp:cNvSpPr/>
      </dsp:nvSpPr>
      <dsp:spPr>
        <a:xfrm>
          <a:off x="849292" y="3029323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700" kern="1200" dirty="0">
              <a:latin typeface="Amasis MT Pro Black" panose="02040A04050005020304" pitchFamily="18" charset="0"/>
            </a:rPr>
            <a:t>Résultats similaires pour les reconnaissances de lésions cutanées (IA)</a:t>
          </a:r>
          <a:endParaRPr lang="en-US" sz="1700" kern="1200" dirty="0">
            <a:latin typeface="Amasis MT Pro Black" panose="02040A04050005020304" pitchFamily="18" charset="0"/>
          </a:endParaRPr>
        </a:p>
      </dsp:txBody>
      <dsp:txXfrm>
        <a:off x="849292" y="3029323"/>
        <a:ext cx="3600000" cy="720000"/>
      </dsp:txXfrm>
    </dsp:sp>
    <dsp:sp modelId="{314441F6-55AB-4A39-95C7-ED6DA635B9F8}">
      <dsp:nvSpPr>
        <dsp:cNvPr id="0" name=""/>
        <dsp:cNvSpPr/>
      </dsp:nvSpPr>
      <dsp:spPr>
        <a:xfrm>
          <a:off x="5781292" y="149323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DFCA83-C3FE-4EFE-9139-D0053A3DCBA2}">
      <dsp:nvSpPr>
        <dsp:cNvPr id="0" name=""/>
        <dsp:cNvSpPr/>
      </dsp:nvSpPr>
      <dsp:spPr>
        <a:xfrm>
          <a:off x="6249292" y="617323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77052-11EA-4B2E-A355-38A6EC4508D2}">
      <dsp:nvSpPr>
        <dsp:cNvPr id="0" name=""/>
        <dsp:cNvSpPr/>
      </dsp:nvSpPr>
      <dsp:spPr>
        <a:xfrm>
          <a:off x="5079292" y="3029323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700" kern="1200" dirty="0">
              <a:latin typeface="Amasis MT Pro Black" panose="02040A04050005020304" pitchFamily="18" charset="0"/>
            </a:rPr>
            <a:t>Gain d’argent et de temps</a:t>
          </a:r>
          <a:endParaRPr lang="en-US" sz="1700" kern="1200" dirty="0">
            <a:latin typeface="Amasis MT Pro Black" panose="02040A04050005020304" pitchFamily="18" charset="0"/>
          </a:endParaRPr>
        </a:p>
      </dsp:txBody>
      <dsp:txXfrm>
        <a:off x="5079292" y="3029323"/>
        <a:ext cx="36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B34EA-B392-45C0-92B9-E98AA4F3B2E8}">
      <dsp:nvSpPr>
        <dsp:cNvPr id="0" name=""/>
        <dsp:cNvSpPr/>
      </dsp:nvSpPr>
      <dsp:spPr>
        <a:xfrm rot="5400000">
          <a:off x="2718280" y="364241"/>
          <a:ext cx="1785288" cy="155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Amasis MT Pro Black" panose="02040A04050005020304" pitchFamily="18" charset="0"/>
            </a:rPr>
            <a:t>Mises à jour des modèles (médecine en constante évolution)</a:t>
          </a:r>
          <a:endParaRPr lang="en-US" sz="1100" kern="1200" dirty="0">
            <a:latin typeface="Amasis MT Pro Black" panose="02040A04050005020304" pitchFamily="18" charset="0"/>
          </a:endParaRPr>
        </a:p>
      </dsp:txBody>
      <dsp:txXfrm rot="-5400000">
        <a:off x="3076364" y="526404"/>
        <a:ext cx="1069120" cy="1228874"/>
      </dsp:txXfrm>
    </dsp:sp>
    <dsp:sp modelId="{2FE9EBA3-F63A-4AA2-95A7-B509877032F5}">
      <dsp:nvSpPr>
        <dsp:cNvPr id="0" name=""/>
        <dsp:cNvSpPr/>
      </dsp:nvSpPr>
      <dsp:spPr>
        <a:xfrm>
          <a:off x="4434656" y="605255"/>
          <a:ext cx="1992381" cy="1071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33FC1-744C-4D7A-8E32-C62E8ACAC281}">
      <dsp:nvSpPr>
        <dsp:cNvPr id="0" name=""/>
        <dsp:cNvSpPr/>
      </dsp:nvSpPr>
      <dsp:spPr>
        <a:xfrm rot="5400000">
          <a:off x="1040823" y="364241"/>
          <a:ext cx="1785288" cy="155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1398907" y="526404"/>
        <a:ext cx="1069120" cy="1228874"/>
      </dsp:txXfrm>
    </dsp:sp>
    <dsp:sp modelId="{ACDE7333-C68A-4712-A330-1404E01FA5A3}">
      <dsp:nvSpPr>
        <dsp:cNvPr id="0" name=""/>
        <dsp:cNvSpPr/>
      </dsp:nvSpPr>
      <dsp:spPr>
        <a:xfrm rot="5400000">
          <a:off x="1876338" y="1879594"/>
          <a:ext cx="1785288" cy="155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Amasis MT Pro Black" panose="02040A04050005020304" pitchFamily="18" charset="0"/>
            </a:rPr>
            <a:t>Analyse de la qualité du raisonnement (R-IDEA basé sur 4 critères)</a:t>
          </a:r>
          <a:endParaRPr lang="en-US" sz="1100" kern="1200" dirty="0">
            <a:latin typeface="Amasis MT Pro Black" panose="02040A04050005020304" pitchFamily="18" charset="0"/>
          </a:endParaRPr>
        </a:p>
      </dsp:txBody>
      <dsp:txXfrm rot="-5400000">
        <a:off x="2234422" y="2041757"/>
        <a:ext cx="1069120" cy="1228874"/>
      </dsp:txXfrm>
    </dsp:sp>
    <dsp:sp modelId="{B02B0AFC-B3D2-4265-9C6F-AAD8AD5A3270}">
      <dsp:nvSpPr>
        <dsp:cNvPr id="0" name=""/>
        <dsp:cNvSpPr/>
      </dsp:nvSpPr>
      <dsp:spPr>
        <a:xfrm>
          <a:off x="0" y="2120608"/>
          <a:ext cx="1928111" cy="1071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0E281-1F73-40DA-BD18-D28F1561F1EE}">
      <dsp:nvSpPr>
        <dsp:cNvPr id="0" name=""/>
        <dsp:cNvSpPr/>
      </dsp:nvSpPr>
      <dsp:spPr>
        <a:xfrm rot="5400000">
          <a:off x="3553794" y="1879594"/>
          <a:ext cx="1785288" cy="15532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3911878" y="2041757"/>
        <a:ext cx="1069120" cy="12288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958CD-6861-4C8C-B79F-9557ED9DCD0B}">
      <dsp:nvSpPr>
        <dsp:cNvPr id="0" name=""/>
        <dsp:cNvSpPr/>
      </dsp:nvSpPr>
      <dsp:spPr>
        <a:xfrm>
          <a:off x="0" y="915241"/>
          <a:ext cx="6034656" cy="16896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AD0EE-C44D-4688-88B8-5AFD556D3803}">
      <dsp:nvSpPr>
        <dsp:cNvPr id="0" name=""/>
        <dsp:cNvSpPr/>
      </dsp:nvSpPr>
      <dsp:spPr>
        <a:xfrm>
          <a:off x="511127" y="1295418"/>
          <a:ext cx="929321" cy="929321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6A42BB-7E25-4916-9833-CE80D6D3371C}">
      <dsp:nvSpPr>
        <dsp:cNvPr id="0" name=""/>
        <dsp:cNvSpPr/>
      </dsp:nvSpPr>
      <dsp:spPr>
        <a:xfrm>
          <a:off x="1951576" y="915241"/>
          <a:ext cx="4083079" cy="1689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824" tIns="178824" rIns="178824" bIns="17882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latin typeface="Amasis MT Pro Black" panose="02040A04050005020304" pitchFamily="18" charset="0"/>
            </a:rPr>
            <a:t>Certains modèles sont qualifiés de boites noires (problème de transparence) </a:t>
          </a:r>
          <a:endParaRPr lang="en-US" sz="2400" kern="1200" dirty="0">
            <a:latin typeface="Amasis MT Pro Black" panose="02040A04050005020304" pitchFamily="18" charset="0"/>
          </a:endParaRPr>
        </a:p>
      </dsp:txBody>
      <dsp:txXfrm>
        <a:off x="1951576" y="915241"/>
        <a:ext cx="4083079" cy="1689676"/>
      </dsp:txXfrm>
    </dsp:sp>
    <dsp:sp modelId="{2DBC3B14-7446-4A60-8A45-5424E0EAD43D}">
      <dsp:nvSpPr>
        <dsp:cNvPr id="0" name=""/>
        <dsp:cNvSpPr/>
      </dsp:nvSpPr>
      <dsp:spPr>
        <a:xfrm>
          <a:off x="0" y="3027336"/>
          <a:ext cx="6034656" cy="16896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878E8-EC1D-427B-8C44-E8FC989E711D}">
      <dsp:nvSpPr>
        <dsp:cNvPr id="0" name=""/>
        <dsp:cNvSpPr/>
      </dsp:nvSpPr>
      <dsp:spPr>
        <a:xfrm>
          <a:off x="511127" y="3407513"/>
          <a:ext cx="929321" cy="9293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6A23FB-4783-44F6-97BD-F36BCFF4056C}">
      <dsp:nvSpPr>
        <dsp:cNvPr id="0" name=""/>
        <dsp:cNvSpPr/>
      </dsp:nvSpPr>
      <dsp:spPr>
        <a:xfrm>
          <a:off x="1951576" y="3027336"/>
          <a:ext cx="4083079" cy="1689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824" tIns="178824" rIns="178824" bIns="17882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latin typeface="Amasis MT Pro Black" panose="02040A04050005020304" pitchFamily="18" charset="0"/>
            </a:rPr>
            <a:t>Le problème des hallucinations</a:t>
          </a:r>
          <a:endParaRPr lang="en-US" sz="2400" kern="1200" dirty="0">
            <a:latin typeface="Amasis MT Pro Black" panose="02040A04050005020304" pitchFamily="18" charset="0"/>
          </a:endParaRPr>
        </a:p>
      </dsp:txBody>
      <dsp:txXfrm>
        <a:off x="1951576" y="3027336"/>
        <a:ext cx="4083079" cy="16896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E053A-872E-4BCF-8EC9-8B77E566F6C5}">
      <dsp:nvSpPr>
        <dsp:cNvPr id="0" name=""/>
        <dsp:cNvSpPr/>
      </dsp:nvSpPr>
      <dsp:spPr>
        <a:xfrm>
          <a:off x="878174" y="808661"/>
          <a:ext cx="1242376" cy="124237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39A5DC-D6D9-47EC-8DF9-5D00DC0CA86A}">
      <dsp:nvSpPr>
        <dsp:cNvPr id="0" name=""/>
        <dsp:cNvSpPr/>
      </dsp:nvSpPr>
      <dsp:spPr>
        <a:xfrm>
          <a:off x="118944" y="2397490"/>
          <a:ext cx="27608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latin typeface="Amasis MT Pro Black" panose="02040A04050005020304" pitchFamily="18" charset="0"/>
            </a:rPr>
            <a:t>Le </a:t>
          </a:r>
          <a:r>
            <a:rPr lang="fr-FR" sz="1900" kern="1200" dirty="0" err="1">
              <a:latin typeface="Amasis MT Pro Black" panose="02040A04050005020304" pitchFamily="18" charset="0"/>
            </a:rPr>
            <a:t>deskilling</a:t>
          </a:r>
          <a:r>
            <a:rPr lang="fr-FR" sz="1900" kern="1200" dirty="0">
              <a:latin typeface="Amasis MT Pro Black" panose="02040A04050005020304" pitchFamily="18" charset="0"/>
            </a:rPr>
            <a:t> : la perte de compétences</a:t>
          </a:r>
          <a:endParaRPr lang="en-US" sz="1900" kern="1200" dirty="0">
            <a:latin typeface="Amasis MT Pro Black" panose="02040A04050005020304" pitchFamily="18" charset="0"/>
          </a:endParaRPr>
        </a:p>
      </dsp:txBody>
      <dsp:txXfrm>
        <a:off x="118944" y="2397490"/>
        <a:ext cx="2760836" cy="720000"/>
      </dsp:txXfrm>
    </dsp:sp>
    <dsp:sp modelId="{3003A21C-FEEC-49C6-AF66-4A46B6266D20}">
      <dsp:nvSpPr>
        <dsp:cNvPr id="0" name=""/>
        <dsp:cNvSpPr/>
      </dsp:nvSpPr>
      <dsp:spPr>
        <a:xfrm>
          <a:off x="4122156" y="808661"/>
          <a:ext cx="1242376" cy="124237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849FA-7C13-40A5-9727-289D384F7A19}">
      <dsp:nvSpPr>
        <dsp:cNvPr id="0" name=""/>
        <dsp:cNvSpPr/>
      </dsp:nvSpPr>
      <dsp:spPr>
        <a:xfrm>
          <a:off x="3362926" y="2397490"/>
          <a:ext cx="27608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 err="1">
              <a:latin typeface="Amasis MT Pro Black" panose="02040A04050005020304" pitchFamily="18" charset="0"/>
            </a:rPr>
            <a:t>Deskilling</a:t>
          </a:r>
          <a:r>
            <a:rPr lang="fr-FR" sz="1900" kern="1200" dirty="0">
              <a:latin typeface="Amasis MT Pro Black" panose="02040A04050005020304" pitchFamily="18" charset="0"/>
            </a:rPr>
            <a:t> moral</a:t>
          </a:r>
          <a:endParaRPr lang="en-US" sz="1900" kern="1200" dirty="0">
            <a:latin typeface="Amasis MT Pro Black" panose="02040A04050005020304" pitchFamily="18" charset="0"/>
          </a:endParaRPr>
        </a:p>
      </dsp:txBody>
      <dsp:txXfrm>
        <a:off x="3362926" y="2397490"/>
        <a:ext cx="2760836" cy="720000"/>
      </dsp:txXfrm>
    </dsp:sp>
    <dsp:sp modelId="{92E26853-39F7-4AEA-A0CC-818799F6D86A}">
      <dsp:nvSpPr>
        <dsp:cNvPr id="0" name=""/>
        <dsp:cNvSpPr/>
      </dsp:nvSpPr>
      <dsp:spPr>
        <a:xfrm>
          <a:off x="7366139" y="808661"/>
          <a:ext cx="1242376" cy="124237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E2D79-0A71-47D5-90A3-78741BAC144C}">
      <dsp:nvSpPr>
        <dsp:cNvPr id="0" name=""/>
        <dsp:cNvSpPr/>
      </dsp:nvSpPr>
      <dsp:spPr>
        <a:xfrm>
          <a:off x="6606909" y="2397490"/>
          <a:ext cx="27608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 err="1">
              <a:latin typeface="Amasis MT Pro Black" panose="02040A04050005020304" pitchFamily="18" charset="0"/>
            </a:rPr>
            <a:t>Deskilling</a:t>
          </a:r>
          <a:r>
            <a:rPr lang="fr-FR" sz="1900" kern="1200" dirty="0">
              <a:latin typeface="Amasis MT Pro Black" panose="02040A04050005020304" pitchFamily="18" charset="0"/>
            </a:rPr>
            <a:t> décisionnel</a:t>
          </a:r>
          <a:endParaRPr lang="en-US" sz="1900" kern="1200" dirty="0">
            <a:latin typeface="Amasis MT Pro Black" panose="02040A04050005020304" pitchFamily="18" charset="0"/>
          </a:endParaRPr>
        </a:p>
      </dsp:txBody>
      <dsp:txXfrm>
        <a:off x="6606909" y="2397490"/>
        <a:ext cx="2760836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AE2C6-7FED-4030-9D5A-87F7D21B9BDA}">
      <dsp:nvSpPr>
        <dsp:cNvPr id="0" name=""/>
        <dsp:cNvSpPr/>
      </dsp:nvSpPr>
      <dsp:spPr>
        <a:xfrm>
          <a:off x="1163" y="890850"/>
          <a:ext cx="4233892" cy="21169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>
              <a:latin typeface="Amasis MT Pro Black" panose="02040A04050005020304" pitchFamily="18" charset="0"/>
            </a:rPr>
            <a:t>Encore trop de limites pour certains modèles de données</a:t>
          </a:r>
          <a:endParaRPr lang="en-US" sz="3400" kern="1200" dirty="0">
            <a:latin typeface="Amasis MT Pro Black" panose="02040A04050005020304" pitchFamily="18" charset="0"/>
          </a:endParaRPr>
        </a:p>
      </dsp:txBody>
      <dsp:txXfrm>
        <a:off x="63166" y="952853"/>
        <a:ext cx="4109886" cy="1992940"/>
      </dsp:txXfrm>
    </dsp:sp>
    <dsp:sp modelId="{0E564A75-A9A8-4DE1-8CFF-1C61D870565C}">
      <dsp:nvSpPr>
        <dsp:cNvPr id="0" name=""/>
        <dsp:cNvSpPr/>
      </dsp:nvSpPr>
      <dsp:spPr>
        <a:xfrm>
          <a:off x="5293528" y="890850"/>
          <a:ext cx="4233892" cy="21169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>
              <a:latin typeface="Amasis MT Pro Black" panose="02040A04050005020304" pitchFamily="18" charset="0"/>
            </a:rPr>
            <a:t>Analogie avec l’aviation (</a:t>
          </a:r>
          <a:r>
            <a:rPr lang="fr-FR" sz="3400" kern="1200" dirty="0" err="1">
              <a:latin typeface="Amasis MT Pro Black" panose="02040A04050005020304" pitchFamily="18" charset="0"/>
            </a:rPr>
            <a:t>deskilling</a:t>
          </a:r>
          <a:r>
            <a:rPr lang="fr-FR" sz="3400" kern="1200" dirty="0">
              <a:latin typeface="Amasis MT Pro Black" panose="02040A04050005020304" pitchFamily="18" charset="0"/>
            </a:rPr>
            <a:t>)</a:t>
          </a:r>
          <a:endParaRPr lang="en-US" sz="3400" kern="1200" dirty="0">
            <a:latin typeface="Amasis MT Pro Black" panose="02040A04050005020304" pitchFamily="18" charset="0"/>
          </a:endParaRPr>
        </a:p>
      </dsp:txBody>
      <dsp:txXfrm>
        <a:off x="5355531" y="952853"/>
        <a:ext cx="4109886" cy="19929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3033A8-D172-4A1F-ABA1-CD528B7A8A99}">
      <dsp:nvSpPr>
        <dsp:cNvPr id="0" name=""/>
        <dsp:cNvSpPr/>
      </dsp:nvSpPr>
      <dsp:spPr>
        <a:xfrm>
          <a:off x="580949" y="477943"/>
          <a:ext cx="1715625" cy="17156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582DA-B763-45F2-95FF-19E01BA9B32C}">
      <dsp:nvSpPr>
        <dsp:cNvPr id="0" name=""/>
        <dsp:cNvSpPr/>
      </dsp:nvSpPr>
      <dsp:spPr>
        <a:xfrm>
          <a:off x="946574" y="843568"/>
          <a:ext cx="984375" cy="9843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480A8-9AF7-453E-8BC0-0DA260BE607A}">
      <dsp:nvSpPr>
        <dsp:cNvPr id="0" name=""/>
        <dsp:cNvSpPr/>
      </dsp:nvSpPr>
      <dsp:spPr>
        <a:xfrm>
          <a:off x="32512" y="2727943"/>
          <a:ext cx="28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700" kern="1200">
              <a:latin typeface="Amasis MT Pro Black" panose="02040A04050005020304" pitchFamily="18" charset="0"/>
            </a:rPr>
            <a:t>Repenser le rôle de ces outils = collaboration</a:t>
          </a:r>
          <a:endParaRPr lang="en-US" sz="1700" kern="1200">
            <a:latin typeface="Amasis MT Pro Black" panose="02040A04050005020304" pitchFamily="18" charset="0"/>
          </a:endParaRPr>
        </a:p>
      </dsp:txBody>
      <dsp:txXfrm>
        <a:off x="32512" y="2727943"/>
        <a:ext cx="2812500" cy="720000"/>
      </dsp:txXfrm>
    </dsp:sp>
    <dsp:sp modelId="{E4BC47FF-9E12-4654-B450-A9A7FE119A64}">
      <dsp:nvSpPr>
        <dsp:cNvPr id="0" name=""/>
        <dsp:cNvSpPr/>
      </dsp:nvSpPr>
      <dsp:spPr>
        <a:xfrm>
          <a:off x="3885637" y="477943"/>
          <a:ext cx="1715625" cy="17156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ACE03-0913-44D8-A628-B2A1D8BFA214}">
      <dsp:nvSpPr>
        <dsp:cNvPr id="0" name=""/>
        <dsp:cNvSpPr/>
      </dsp:nvSpPr>
      <dsp:spPr>
        <a:xfrm>
          <a:off x="4251262" y="843568"/>
          <a:ext cx="984375" cy="9843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14E72-C427-4C20-B341-60D28A80AE53}">
      <dsp:nvSpPr>
        <dsp:cNvPr id="0" name=""/>
        <dsp:cNvSpPr/>
      </dsp:nvSpPr>
      <dsp:spPr>
        <a:xfrm>
          <a:off x="3337199" y="2727943"/>
          <a:ext cx="28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700" kern="1200">
              <a:latin typeface="Amasis MT Pro Black" panose="02040A04050005020304" pitchFamily="18" charset="0"/>
            </a:rPr>
            <a:t>Tirer bénéfice des qualités des deux camps</a:t>
          </a:r>
          <a:endParaRPr lang="en-US" sz="1700" kern="1200">
            <a:latin typeface="Amasis MT Pro Black" panose="02040A04050005020304" pitchFamily="18" charset="0"/>
          </a:endParaRPr>
        </a:p>
      </dsp:txBody>
      <dsp:txXfrm>
        <a:off x="3337199" y="2727943"/>
        <a:ext cx="2812500" cy="720000"/>
      </dsp:txXfrm>
    </dsp:sp>
    <dsp:sp modelId="{4F88307D-1D2D-480A-9825-4283E5C8C96C}">
      <dsp:nvSpPr>
        <dsp:cNvPr id="0" name=""/>
        <dsp:cNvSpPr/>
      </dsp:nvSpPr>
      <dsp:spPr>
        <a:xfrm>
          <a:off x="7190325" y="477943"/>
          <a:ext cx="1715625" cy="17156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C4FB6C-EC95-470A-8EE7-0BDA26AB0259}">
      <dsp:nvSpPr>
        <dsp:cNvPr id="0" name=""/>
        <dsp:cNvSpPr/>
      </dsp:nvSpPr>
      <dsp:spPr>
        <a:xfrm>
          <a:off x="7555950" y="843568"/>
          <a:ext cx="984375" cy="9843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F1311C-F85B-4336-B461-401C52EE64AD}">
      <dsp:nvSpPr>
        <dsp:cNvPr id="0" name=""/>
        <dsp:cNvSpPr/>
      </dsp:nvSpPr>
      <dsp:spPr>
        <a:xfrm>
          <a:off x="6641887" y="2727943"/>
          <a:ext cx="28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700" kern="1200">
              <a:latin typeface="Amasis MT Pro Black" panose="02040A04050005020304" pitchFamily="18" charset="0"/>
            </a:rPr>
            <a:t>Le principal but reste le diagnostic positif</a:t>
          </a:r>
          <a:endParaRPr lang="en-US" sz="1700" kern="1200">
            <a:latin typeface="Amasis MT Pro Black" panose="02040A04050005020304" pitchFamily="18" charset="0"/>
          </a:endParaRPr>
        </a:p>
      </dsp:txBody>
      <dsp:txXfrm>
        <a:off x="6641887" y="2727943"/>
        <a:ext cx="2812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7/7/2026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26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2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0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4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9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4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5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3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2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20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0899909-D81B-C963-0043-06A92B958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1" y="1247140"/>
            <a:ext cx="5657899" cy="3450844"/>
          </a:xfrm>
        </p:spPr>
        <p:txBody>
          <a:bodyPr>
            <a:noAutofit/>
          </a:bodyPr>
          <a:lstStyle/>
          <a:p>
            <a:r>
              <a:rPr lang="fr-FR" sz="4800" dirty="0">
                <a:latin typeface="Amasis MT Pro Black" panose="02040A04050005020304" pitchFamily="18" charset="0"/>
              </a:rPr>
              <a:t>L’IA peut-elle remplacer le raisonnement clinique d’un médecin 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0FC111-BE68-578C-913A-F067F65D9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1" y="4818126"/>
            <a:ext cx="5657899" cy="1268984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649C95-6D64-D27E-0EDE-08F42D0F00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495" r="4169"/>
          <a:stretch>
            <a:fillRect/>
          </a:stretch>
        </p:blipFill>
        <p:spPr>
          <a:xfrm>
            <a:off x="7087167" y="10"/>
            <a:ext cx="5104833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21C8291-E3D5-4240-8FF4-E5213CBCC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389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B44AFE-C181-7047-8CC9-CA00BD38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389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15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2034D9-4EA0-1B32-4FD5-5324EA689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65153"/>
            <a:ext cx="4067325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"/>
            <a:ext cx="3498619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AB38D47-9012-B08A-F20D-2483065B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7362" y="455362"/>
            <a:ext cx="6427037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II – Les performances de l’IA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E0A51AF-E187-452A-C68B-465929524E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073240"/>
              </p:ext>
            </p:extLst>
          </p:nvPr>
        </p:nvGraphicFramePr>
        <p:xfrm>
          <a:off x="4647362" y="2160588"/>
          <a:ext cx="6427038" cy="3797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1726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418C8-D05B-7438-61B6-7C68CE9FF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67AB03-06E4-B210-BF77-AA388B681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II – Les performances de l’IA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96647F-FC49-53A3-81DF-AF9EE28BF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>
                <a:latin typeface="Amasis MT Pro Black" panose="02040A04050005020304" pitchFamily="18" charset="0"/>
              </a:rPr>
              <a:t>Outils disponibles en permanence </a:t>
            </a: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Pas de contraintes géographiques</a:t>
            </a: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Pas de fatigue</a:t>
            </a: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Pas de vacances / congés</a:t>
            </a: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Pas de limites horaires</a:t>
            </a: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Et bien d’autres qualités…</a:t>
            </a:r>
          </a:p>
        </p:txBody>
      </p:sp>
    </p:spTree>
    <p:extLst>
      <p:ext uri="{BB962C8B-B14F-4D97-AF65-F5344CB8AC3E}">
        <p14:creationId xmlns:p14="http://schemas.microsoft.com/office/powerpoint/2010/main" val="1576516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64BC7-7CA2-7F1E-C8FE-C56653BF1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D9883-FC2A-A020-1591-70CB29FD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045" y="2863942"/>
            <a:ext cx="8091948" cy="135112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fr-FR" sz="6000" dirty="0">
                <a:latin typeface="Amasis MT Pro Black" panose="02040A04050005020304" pitchFamily="18" charset="0"/>
              </a:rPr>
              <a:t>III – Les limites de l’IA</a:t>
            </a:r>
            <a:endParaRPr lang="en-US" sz="60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046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BEFBCE-EDEB-3492-2C15-5D1C65AB2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68C70C-E5C4-CD47-888C-FCB3373B6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A8DDA3-B4FC-D445-AA06-C92ABAE24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88543" y="5476671"/>
            <a:ext cx="2770698" cy="138132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D0692D-A304-5E4A-BCD9-C00690321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88542" y="4101177"/>
            <a:ext cx="1373567" cy="2756824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9317222-3BDC-1AE8-2F17-9EC143879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542" y="455362"/>
            <a:ext cx="3183457" cy="3392972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III – Les limites de l’IA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5F2A7C2-90B4-3ABC-A9EE-A8BBF10440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097977"/>
              </p:ext>
            </p:extLst>
          </p:nvPr>
        </p:nvGraphicFramePr>
        <p:xfrm>
          <a:off x="5224244" y="409518"/>
          <a:ext cx="6034656" cy="5632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1983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32AF6-68CD-3D5A-51B1-395B083D4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A438C8-A118-420E-01EB-4F7725D34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III – Les limites de l’IA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DC36C0-0F17-1CF6-C859-111AF3845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Pas de réelle rencontre avec le patient</a:t>
            </a:r>
          </a:p>
          <a:p>
            <a:r>
              <a:rPr lang="fr-FR" dirty="0">
                <a:latin typeface="Amasis MT Pro Black" panose="02040A04050005020304" pitchFamily="18" charset="0"/>
              </a:rPr>
              <a:t>Pas de dimension humaine et relationnelle de l’IA</a:t>
            </a:r>
          </a:p>
          <a:p>
            <a:r>
              <a:rPr lang="fr-FR" dirty="0">
                <a:latin typeface="Amasis MT Pro Black" panose="02040A04050005020304" pitchFamily="18" charset="0"/>
              </a:rPr>
              <a:t>Pas de notion d’anxiété</a:t>
            </a:r>
          </a:p>
          <a:p>
            <a:r>
              <a:rPr lang="fr-FR" dirty="0">
                <a:latin typeface="Amasis MT Pro Black" panose="02040A04050005020304" pitchFamily="18" charset="0"/>
              </a:rPr>
              <a:t>Aucun sentiment</a:t>
            </a:r>
          </a:p>
          <a:p>
            <a:r>
              <a:rPr lang="fr-FR" dirty="0">
                <a:latin typeface="Amasis MT Pro Black" panose="02040A04050005020304" pitchFamily="18" charset="0"/>
              </a:rPr>
              <a:t>D’autres inconvénients…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5540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2278B-3C30-A88C-BAD3-DB8225915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A94F4F-ED62-01F0-98AE-D8BBC5515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III – Les limites de l’IA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6ABE545-A09C-E8A5-40DA-AAA8DE601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829300"/>
              </p:ext>
            </p:extLst>
          </p:nvPr>
        </p:nvGraphicFramePr>
        <p:xfrm>
          <a:off x="1587710" y="2160016"/>
          <a:ext cx="9486690" cy="392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2933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6B0872-92B6-6CDA-18D5-90455995E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58144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685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F7C5DE8-3058-6363-CD83-60AD94D5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III – Les limites de l’IA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78AF81BF-7196-BDF9-5CC5-68B758042F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274074"/>
              </p:ext>
            </p:extLst>
          </p:nvPr>
        </p:nvGraphicFramePr>
        <p:xfrm>
          <a:off x="1124456" y="2194178"/>
          <a:ext cx="9528584" cy="3898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4193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AA42B-46CA-9890-BB5F-824B4035C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73A727-E244-EC58-7974-97CD44C1C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4645" y="2605953"/>
            <a:ext cx="8681884" cy="135112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fr-FR" sz="6000" dirty="0">
                <a:latin typeface="Amasis MT Pro Black" panose="02040A04050005020304" pitchFamily="18" charset="0"/>
              </a:rPr>
              <a:t>IV – Collaboration médecin-IA</a:t>
            </a:r>
            <a:endParaRPr lang="en-US" sz="60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92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F564B0D-9859-B338-B057-D3C04F5B1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IV – Collaboration médecin-IA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7FE9F31-F95A-16F0-0B8C-57679F1C12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060341"/>
              </p:ext>
            </p:extLst>
          </p:nvPr>
        </p:nvGraphicFramePr>
        <p:xfrm>
          <a:off x="1587500" y="2160588"/>
          <a:ext cx="9486900" cy="3925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32800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1AEC5A-F3F6-0A1B-1E23-9CBBF4054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58144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685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F10128-D70A-4617-B2CF-CBC9CC3E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IV – Collaboration médecin-IA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8C0D1CC-B606-8578-05B9-D3618E699E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792075"/>
              </p:ext>
            </p:extLst>
          </p:nvPr>
        </p:nvGraphicFramePr>
        <p:xfrm>
          <a:off x="1124456" y="2194178"/>
          <a:ext cx="9528584" cy="3898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46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632304-1A44-5674-DBFB-67ABB524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Sommaire</a:t>
            </a:r>
          </a:p>
        </p:txBody>
      </p:sp>
      <p:graphicFrame>
        <p:nvGraphicFramePr>
          <p:cNvPr id="58" name="Espace réservé du contenu 2">
            <a:extLst>
              <a:ext uri="{FF2B5EF4-FFF2-40B4-BE49-F238E27FC236}">
                <a16:creationId xmlns:a16="http://schemas.microsoft.com/office/drawing/2014/main" id="{56EBAC54-7DBF-2E4B-1531-68603E3734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975056"/>
              </p:ext>
            </p:extLst>
          </p:nvPr>
        </p:nvGraphicFramePr>
        <p:xfrm>
          <a:off x="1587710" y="2160016"/>
          <a:ext cx="9486690" cy="392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4115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2B3A0-7AD1-6BCE-555C-802BAB10C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15F809-CF07-BB46-F80E-9055EB756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IV – Collaboration médecin-IA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C7A1EF82-45F7-12EB-7E40-3F9AFFC77A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777479"/>
              </p:ext>
            </p:extLst>
          </p:nvPr>
        </p:nvGraphicFramePr>
        <p:xfrm>
          <a:off x="1587710" y="2160016"/>
          <a:ext cx="9486690" cy="392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2700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A4845-3F5F-998E-52DB-DDE0C2860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7349A9-7E62-E079-A3FB-D81614AA3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7328" y="2753437"/>
            <a:ext cx="8091948" cy="13511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6000" dirty="0">
                <a:latin typeface="Amasis MT Pro Black" panose="02040A04050005020304" pitchFamily="18" charset="0"/>
              </a:rPr>
              <a:t>V – Conclusion</a:t>
            </a:r>
            <a:endParaRPr lang="en-US" sz="60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439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58144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685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3E08C8-0135-DCE4-DD8A-BCA52553A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V – Conclusion</a:t>
            </a:r>
            <a:endParaRPr lang="fr-FR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1525B897-C766-5243-D728-85176E49C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733313"/>
              </p:ext>
            </p:extLst>
          </p:nvPr>
        </p:nvGraphicFramePr>
        <p:xfrm>
          <a:off x="1124456" y="2194178"/>
          <a:ext cx="9528584" cy="3898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03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D03A0B2-4A2F-D846-A5E6-FB7CB9A03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573F1D-73A7-FB41-BCAD-FC9AA7DEF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247FD0E-C93A-490E-9994-C79DC8977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265F6EF-5133-E1F7-01FA-84CEC94AA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397" y="2765619"/>
            <a:ext cx="6213061" cy="13511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 dirty="0">
                <a:latin typeface="Amasis MT Pro Black" panose="02040A04050005020304" pitchFamily="18" charset="0"/>
              </a:rPr>
              <a:t>I – Introduction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D77B2DF-AF44-4996-BBFD-5DF9162BE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6BECB9-A7FC-400F-8502-97A13BB87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50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DA85B16-10FD-153B-4B68-A930F14CC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898" y="455362"/>
            <a:ext cx="7846501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 – Introduction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2770699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220199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286B82-A5EA-0A3A-917A-922405E4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898" y="2160016"/>
            <a:ext cx="7846501" cy="3926152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Définitions</a:t>
            </a:r>
          </a:p>
          <a:p>
            <a:endParaRPr lang="fr-FR" dirty="0">
              <a:latin typeface="Amasis MT Pro Black" panose="02040A04050005020304" pitchFamily="18" charset="0"/>
            </a:endParaRP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IA : </a:t>
            </a:r>
            <a:r>
              <a:rPr lang="fr-FR" b="1" dirty="0">
                <a:latin typeface="Amasis MT Pro Black" panose="02040A04050005020304" pitchFamily="18" charset="0"/>
              </a:rPr>
              <a:t>ensemble de processus permettant d’effectuer des tâches humaines grâce à des systèmes informatiques et algorithmes</a:t>
            </a:r>
            <a:endParaRPr lang="fr-FR" dirty="0">
              <a:latin typeface="Amasis MT Pro Black" panose="02040A04050005020304" pitchFamily="18" charset="0"/>
            </a:endParaRPr>
          </a:p>
          <a:p>
            <a:pPr lvl="1"/>
            <a:endParaRPr lang="fr-FR" dirty="0">
              <a:latin typeface="Amasis MT Pro Black" panose="02040A04050005020304" pitchFamily="18" charset="0"/>
            </a:endParaRP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LLM : typ</a:t>
            </a:r>
            <a:r>
              <a:rPr lang="fr-FR" b="1" dirty="0">
                <a:latin typeface="Amasis MT Pro Black" panose="02040A04050005020304" pitchFamily="18" charset="0"/>
              </a:rPr>
              <a:t>e d’IA basé sur une grande quantité de données afin de reconnaitre du texte, de l’analyser et d’en générer</a:t>
            </a:r>
          </a:p>
          <a:p>
            <a:pPr lvl="1"/>
            <a:endParaRPr lang="fr-FR" b="1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72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C868C70C-E5C4-CD47-888C-FCB3373B6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A8DDA3-B4FC-D445-AA06-C92ABAE24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88543" y="5476671"/>
            <a:ext cx="2770698" cy="138132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D0692D-A304-5E4A-BCD9-C00690321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88542" y="4101177"/>
            <a:ext cx="1373567" cy="2756824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B71B81C-C976-E3E7-0D33-D273F93CF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387" y="1041850"/>
            <a:ext cx="3835702" cy="3392972"/>
          </a:xfrm>
        </p:spPr>
        <p:txBody>
          <a:bodyPr>
            <a:normAutofit/>
          </a:bodyPr>
          <a:lstStyle/>
          <a:p>
            <a:r>
              <a:rPr lang="fr-FR" sz="3700" dirty="0">
                <a:latin typeface="Amasis MT Pro Black" panose="02040A04050005020304" pitchFamily="18" charset="0"/>
              </a:rPr>
              <a:t>I - Introduction</a:t>
            </a:r>
            <a:endParaRPr lang="fr-FR" sz="3700" dirty="0"/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BD6D2528-934A-2883-3FCA-026A606EC1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867577"/>
              </p:ext>
            </p:extLst>
          </p:nvPr>
        </p:nvGraphicFramePr>
        <p:xfrm>
          <a:off x="5224244" y="409518"/>
          <a:ext cx="6034656" cy="5632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434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9AAF2-C994-0ED9-4132-0AEB2050E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B9AB9E-4E47-0388-02FE-6F8C872D3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039" y="2765619"/>
            <a:ext cx="7905135" cy="135112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fr-FR" sz="6000" dirty="0">
                <a:latin typeface="Amasis MT Pro Black" panose="02040A04050005020304" pitchFamily="18" charset="0"/>
              </a:rPr>
              <a:t>II – Les performances de l’IA</a:t>
            </a:r>
            <a:endParaRPr lang="en-US" sz="60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713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DFDBE-A92F-C383-19EC-8BDED03DE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masis MT Pro Black" panose="02040A04050005020304" pitchFamily="18" charset="0"/>
              </a:rPr>
              <a:t>II – Les performances de l’IA</a:t>
            </a:r>
          </a:p>
        </p:txBody>
      </p:sp>
      <p:graphicFrame>
        <p:nvGraphicFramePr>
          <p:cNvPr id="17" name="Espace réservé du contenu 2">
            <a:extLst>
              <a:ext uri="{FF2B5EF4-FFF2-40B4-BE49-F238E27FC236}">
                <a16:creationId xmlns:a16="http://schemas.microsoft.com/office/drawing/2014/main" id="{712B3DAF-03CE-09B6-706C-A739871CE5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577705"/>
              </p:ext>
            </p:extLst>
          </p:nvPr>
        </p:nvGraphicFramePr>
        <p:xfrm>
          <a:off x="1587710" y="2160016"/>
          <a:ext cx="9486690" cy="392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6356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B11E0A-D099-6660-9CEA-4126041A1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82E2EDA-F98A-2D76-324C-91CA1615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898" y="455362"/>
            <a:ext cx="7846501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II – Les performances de l’IA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2770699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220199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9BEA56-488B-C782-C1C1-45FEB1B3B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898" y="2160016"/>
            <a:ext cx="7846501" cy="3926152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Résultat de diagnostics d’un essai non randomisé :</a:t>
            </a:r>
          </a:p>
          <a:p>
            <a:pPr lvl="1"/>
            <a:r>
              <a:rPr lang="fr-FR" dirty="0">
                <a:latin typeface="Amasis MT Pro Black" panose="02040A04050005020304" pitchFamily="18" charset="0"/>
              </a:rPr>
              <a:t>Premier diagnostic :</a:t>
            </a:r>
          </a:p>
          <a:p>
            <a:pPr lvl="2"/>
            <a:r>
              <a:rPr lang="fr-FR" dirty="0">
                <a:latin typeface="Amasis MT Pro Black" panose="02040A04050005020304" pitchFamily="18" charset="0"/>
              </a:rPr>
              <a:t>80% de réussite chez le LLM</a:t>
            </a:r>
          </a:p>
          <a:p>
            <a:pPr lvl="2"/>
            <a:r>
              <a:rPr lang="fr-FR" dirty="0">
                <a:latin typeface="Amasis MT Pro Black" panose="02040A04050005020304" pitchFamily="18" charset="0"/>
              </a:rPr>
              <a:t>50% à 70% pour les médecins</a:t>
            </a:r>
          </a:p>
          <a:p>
            <a:pPr marL="457200" lvl="2" indent="0">
              <a:buNone/>
            </a:pPr>
            <a:endParaRPr lang="fr-FR" dirty="0">
              <a:latin typeface="Amasis MT Pro Black" panose="02040A04050005020304" pitchFamily="18" charset="0"/>
            </a:endParaRP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74F79DC1-15CB-469E-03BF-1F656615C8CD}"/>
              </a:ext>
            </a:extLst>
          </p:cNvPr>
          <p:cNvSpPr txBox="1">
            <a:spLocks/>
          </p:cNvSpPr>
          <p:nvPr/>
        </p:nvSpPr>
        <p:spPr>
          <a:xfrm>
            <a:off x="3227898" y="4123092"/>
            <a:ext cx="9486690" cy="1645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>
                <a:latin typeface="Amasis MT Pro Black" panose="02040A04050005020304" pitchFamily="18" charset="0"/>
              </a:rPr>
              <a:t>Deux pr</a:t>
            </a:r>
            <a:r>
              <a:rPr lang="fr-FR" b="1" dirty="0">
                <a:latin typeface="Amasis MT Pro Black" panose="02040A04050005020304" pitchFamily="18" charset="0"/>
              </a:rPr>
              <a:t>emiers</a:t>
            </a:r>
            <a:r>
              <a:rPr lang="fr-FR" dirty="0">
                <a:latin typeface="Amasis MT Pro Black" panose="02040A04050005020304" pitchFamily="18" charset="0"/>
              </a:rPr>
              <a:t> diagnostics :</a:t>
            </a:r>
          </a:p>
          <a:p>
            <a:pPr lvl="2"/>
            <a:r>
              <a:rPr lang="fr-FR" dirty="0">
                <a:latin typeface="Amasis MT Pro Black" panose="02040A04050005020304" pitchFamily="18" charset="0"/>
              </a:rPr>
              <a:t>100% de réussite chez le LLM</a:t>
            </a:r>
          </a:p>
          <a:p>
            <a:pPr lvl="2"/>
            <a:r>
              <a:rPr lang="fr-FR" dirty="0">
                <a:latin typeface="Amasis MT Pro Black" panose="02040A04050005020304" pitchFamily="18" charset="0"/>
              </a:rPr>
              <a:t>70% à 90% pour les médecins</a:t>
            </a:r>
          </a:p>
          <a:p>
            <a:pPr marL="457200" lvl="2" indent="0">
              <a:buFont typeface="Arial" panose="020B0604020202020204" pitchFamily="34" charset="0"/>
              <a:buNone/>
            </a:pPr>
            <a:endParaRPr lang="fr-FR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61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A0A71C-444B-BBCA-6225-59A5A4486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58144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685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197C8BE-D7A0-7074-0F01-E58E113B1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fr-FR" dirty="0">
                <a:latin typeface="Amasis MT Pro Black" panose="02040A04050005020304" pitchFamily="18" charset="0"/>
              </a:rPr>
              <a:t>II – Les performances de l’IA</a:t>
            </a:r>
          </a:p>
        </p:txBody>
      </p:sp>
      <p:graphicFrame>
        <p:nvGraphicFramePr>
          <p:cNvPr id="21" name="Espace réservé du contenu 2">
            <a:extLst>
              <a:ext uri="{FF2B5EF4-FFF2-40B4-BE49-F238E27FC236}">
                <a16:creationId xmlns:a16="http://schemas.microsoft.com/office/drawing/2014/main" id="{A7E13B96-FB5E-FFB5-816B-171B86A4A8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573740"/>
              </p:ext>
            </p:extLst>
          </p:nvPr>
        </p:nvGraphicFramePr>
        <p:xfrm>
          <a:off x="1124456" y="2194178"/>
          <a:ext cx="9528584" cy="3898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4724431"/>
      </p:ext>
    </p:extLst>
  </p:cSld>
  <p:clrMapOvr>
    <a:masterClrMapping/>
  </p:clrMapOvr>
</p:sld>
</file>

<file path=ppt/theme/theme1.xml><?xml version="1.0" encoding="utf-8"?>
<a:theme xmlns:a="http://schemas.openxmlformats.org/drawingml/2006/main" name="InterweaveVTI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147193EB86974DA0FFF0B79ABB1BA6" ma:contentTypeVersion="3" ma:contentTypeDescription="Crée un document." ma:contentTypeScope="" ma:versionID="f317c02063fa4b42b584e5ae835d98b5">
  <xsd:schema xmlns:xsd="http://www.w3.org/2001/XMLSchema" xmlns:xs="http://www.w3.org/2001/XMLSchema" xmlns:p="http://schemas.microsoft.com/office/2006/metadata/properties" xmlns:ns3="3ccfde99-6451-4d5d-9214-3d1bfd2c4559" targetNamespace="http://schemas.microsoft.com/office/2006/metadata/properties" ma:root="true" ma:fieldsID="c1796dc61f98d5d0b4a899f0f2f26d47" ns3:_="">
    <xsd:import namespace="3ccfde99-6451-4d5d-9214-3d1bfd2c45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fde99-6451-4d5d-9214-3d1bfd2c45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BC951E-89E1-4FC7-9ED6-06C6C69857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cfde99-6451-4d5d-9214-3d1bfd2c45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6D93F2-448D-45BF-9F03-30F651974FE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14A0894-F975-4CCD-9237-4F7313863F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216</TotalTime>
  <Words>474</Words>
  <Application>Microsoft Office PowerPoint</Application>
  <PresentationFormat>Grand écran</PresentationFormat>
  <Paragraphs>78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6" baseType="lpstr">
      <vt:lpstr>Amasis MT Pro Black</vt:lpstr>
      <vt:lpstr>Arial</vt:lpstr>
      <vt:lpstr>Neue Haas Grotesk Text Pro</vt:lpstr>
      <vt:lpstr>InterweaveVTI</vt:lpstr>
      <vt:lpstr>L’IA peut-elle remplacer le raisonnement clinique d’un médecin ?</vt:lpstr>
      <vt:lpstr>Sommaire</vt:lpstr>
      <vt:lpstr>I – Introduction</vt:lpstr>
      <vt:lpstr>I – Introduction</vt:lpstr>
      <vt:lpstr>I - Introduction</vt:lpstr>
      <vt:lpstr>II – Les performances de l’IA</vt:lpstr>
      <vt:lpstr>II – Les performances de l’IA</vt:lpstr>
      <vt:lpstr>II – Les performances de l’IA</vt:lpstr>
      <vt:lpstr>II – Les performances de l’IA</vt:lpstr>
      <vt:lpstr>II – Les performances de l’IA</vt:lpstr>
      <vt:lpstr>II – Les performances de l’IA</vt:lpstr>
      <vt:lpstr>III – Les limites de l’IA</vt:lpstr>
      <vt:lpstr>III – Les limites de l’IA</vt:lpstr>
      <vt:lpstr>III – Les limites de l’IA</vt:lpstr>
      <vt:lpstr>III – Les limites de l’IA</vt:lpstr>
      <vt:lpstr>III – Les limites de l’IA</vt:lpstr>
      <vt:lpstr>IV – Collaboration médecin-IA</vt:lpstr>
      <vt:lpstr>IV – Collaboration médecin-IA</vt:lpstr>
      <vt:lpstr>IV – Collaboration médecin-IA</vt:lpstr>
      <vt:lpstr>IV – Collaboration médecin-IA</vt:lpstr>
      <vt:lpstr>V – Conclusion</vt:lpstr>
      <vt:lpstr>V –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Bertin</dc:creator>
  <cp:lastModifiedBy>Hugo Bertin</cp:lastModifiedBy>
  <cp:revision>125</cp:revision>
  <dcterms:created xsi:type="dcterms:W3CDTF">2026-07-07T17:14:31Z</dcterms:created>
  <dcterms:modified xsi:type="dcterms:W3CDTF">2026-07-07T20:52:47Z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0x010100D6147193EB86974DA0FFF0B79ABB1BA6</vt:lpwstr>
  </property>
</Properties>
</file>