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sldIdLst>
    <p:sldId id="256" r:id="rId2"/>
    <p:sldId id="324" r:id="rId3"/>
    <p:sldId id="351" r:id="rId4"/>
    <p:sldId id="337" r:id="rId5"/>
    <p:sldId id="355" r:id="rId6"/>
    <p:sldId id="356" r:id="rId7"/>
    <p:sldId id="336" r:id="rId8"/>
    <p:sldId id="338" r:id="rId9"/>
    <p:sldId id="348" r:id="rId10"/>
    <p:sldId id="340" r:id="rId11"/>
    <p:sldId id="342" r:id="rId12"/>
    <p:sldId id="341" r:id="rId13"/>
    <p:sldId id="349" r:id="rId14"/>
    <p:sldId id="350" r:id="rId15"/>
    <p:sldId id="346" r:id="rId16"/>
    <p:sldId id="347" r:id="rId17"/>
    <p:sldId id="353" r:id="rId18"/>
    <p:sldId id="354" r:id="rId19"/>
    <p:sldId id="323" r:id="rId20"/>
    <p:sldId id="352" r:id="rId21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505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27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image" Target="../media/image11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image" Target="../media/image11.jp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image" Target="../media/image11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image" Target="../media/image1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3500B-B6C1-46E2-AA15-1F99C8830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684FA81-FD94-4BBC-8449-EABF006B634F}">
      <dgm:prSet phldrT="[Texte]"/>
      <dgm:spPr/>
      <dgm:t>
        <a:bodyPr/>
        <a:lstStyle/>
        <a:p>
          <a:r>
            <a:rPr lang="fr-FR" dirty="0" smtClean="0"/>
            <a:t>Définition</a:t>
          </a:r>
          <a:endParaRPr lang="fr-FR" dirty="0"/>
        </a:p>
      </dgm:t>
    </dgm:pt>
    <dgm:pt modelId="{8858FF0C-968C-41D2-A110-52AFE520F90F}" type="parTrans" cxnId="{944CC4DF-75B1-4ACF-B2D0-DAA8CF8FE43C}">
      <dgm:prSet/>
      <dgm:spPr/>
      <dgm:t>
        <a:bodyPr/>
        <a:lstStyle/>
        <a:p>
          <a:endParaRPr lang="fr-FR"/>
        </a:p>
      </dgm:t>
    </dgm:pt>
    <dgm:pt modelId="{92DD8ADE-A6D5-4E19-B190-9C5E97064124}" type="sibTrans" cxnId="{944CC4DF-75B1-4ACF-B2D0-DAA8CF8FE43C}">
      <dgm:prSet/>
      <dgm:spPr/>
      <dgm:t>
        <a:bodyPr/>
        <a:lstStyle/>
        <a:p>
          <a:endParaRPr lang="fr-FR"/>
        </a:p>
      </dgm:t>
    </dgm:pt>
    <dgm:pt modelId="{9C1800B0-8A96-41B6-A4F4-7307136ED885}">
      <dgm:prSet phldrT="[Texte]"/>
      <dgm:spPr/>
      <dgm:t>
        <a:bodyPr/>
        <a:lstStyle/>
        <a:p>
          <a:r>
            <a:rPr lang="fr-FR" dirty="0" smtClean="0"/>
            <a:t>Un environnement désigne l’ensembles des équipements (matériels + logiciels + configurations) nécessaires au on fonctionnement de l’application</a:t>
          </a:r>
          <a:endParaRPr lang="fr-FR" dirty="0"/>
        </a:p>
      </dgm:t>
    </dgm:pt>
    <dgm:pt modelId="{466DEB8D-2AC2-4C9B-A2E0-1F2F5EBDAA41}" type="parTrans" cxnId="{9A8E7C24-4F0D-4DEB-BC42-77B94788B58C}">
      <dgm:prSet/>
      <dgm:spPr/>
      <dgm:t>
        <a:bodyPr/>
        <a:lstStyle/>
        <a:p>
          <a:endParaRPr lang="fr-FR"/>
        </a:p>
      </dgm:t>
    </dgm:pt>
    <dgm:pt modelId="{6952BC16-673C-48FB-B832-7C30438677B8}" type="sibTrans" cxnId="{9A8E7C24-4F0D-4DEB-BC42-77B94788B58C}">
      <dgm:prSet/>
      <dgm:spPr/>
      <dgm:t>
        <a:bodyPr/>
        <a:lstStyle/>
        <a:p>
          <a:endParaRPr lang="fr-FR"/>
        </a:p>
      </dgm:t>
    </dgm:pt>
    <dgm:pt modelId="{2A31A175-1AD1-4BB8-AF56-ACACD2E824B8}">
      <dgm:prSet phldrT="[Texte]"/>
      <dgm:spPr/>
      <dgm:t>
        <a:bodyPr/>
        <a:lstStyle/>
        <a:p>
          <a:r>
            <a:rPr lang="fr-FR" dirty="0" smtClean="0"/>
            <a:t>Nombre</a:t>
          </a:r>
          <a:endParaRPr lang="fr-FR" dirty="0"/>
        </a:p>
      </dgm:t>
    </dgm:pt>
    <dgm:pt modelId="{66A1AEDA-1B43-401B-8CC3-963CD079190C}" type="parTrans" cxnId="{5AE0E29C-8CA8-4122-A6DA-82F9D020112A}">
      <dgm:prSet/>
      <dgm:spPr/>
      <dgm:t>
        <a:bodyPr/>
        <a:lstStyle/>
        <a:p>
          <a:endParaRPr lang="fr-FR"/>
        </a:p>
      </dgm:t>
    </dgm:pt>
    <dgm:pt modelId="{9631B894-F038-45CE-AC80-7DAF7CF90C22}" type="sibTrans" cxnId="{5AE0E29C-8CA8-4122-A6DA-82F9D020112A}">
      <dgm:prSet/>
      <dgm:spPr/>
      <dgm:t>
        <a:bodyPr/>
        <a:lstStyle/>
        <a:p>
          <a:endParaRPr lang="fr-FR"/>
        </a:p>
      </dgm:t>
    </dgm:pt>
    <dgm:pt modelId="{035592A2-54D2-4964-80D9-306DDB039E24}">
      <dgm:prSet phldrT="[Texte]"/>
      <dgm:spPr/>
      <dgm:t>
        <a:bodyPr/>
        <a:lstStyle/>
        <a:p>
          <a:r>
            <a:rPr lang="fr-FR" dirty="0" smtClean="0"/>
            <a:t>En principe, il doit y avoir autant d’environnements que de phases projets</a:t>
          </a:r>
          <a:endParaRPr lang="fr-FR" dirty="0"/>
        </a:p>
      </dgm:t>
    </dgm:pt>
    <dgm:pt modelId="{3E16C66E-911D-472B-B721-52DCE28B3A5A}" type="parTrans" cxnId="{9977BE18-6D5E-42F5-A3BA-81F97EB26234}">
      <dgm:prSet/>
      <dgm:spPr/>
      <dgm:t>
        <a:bodyPr/>
        <a:lstStyle/>
        <a:p>
          <a:endParaRPr lang="fr-FR"/>
        </a:p>
      </dgm:t>
    </dgm:pt>
    <dgm:pt modelId="{0242D5C4-4BA9-4880-A3EF-1D008476EFE6}" type="sibTrans" cxnId="{9977BE18-6D5E-42F5-A3BA-81F97EB26234}">
      <dgm:prSet/>
      <dgm:spPr/>
      <dgm:t>
        <a:bodyPr/>
        <a:lstStyle/>
        <a:p>
          <a:endParaRPr lang="fr-FR"/>
        </a:p>
      </dgm:t>
    </dgm:pt>
    <dgm:pt modelId="{80028B5F-410D-4A30-BCBA-677B29EF2940}">
      <dgm:prSet phldrT="[Texte]"/>
      <dgm:spPr/>
      <dgm:t>
        <a:bodyPr/>
        <a:lstStyle/>
        <a:p>
          <a:r>
            <a:rPr lang="fr-FR" dirty="0" smtClean="0"/>
            <a:t>Pour des raisons de coût, c’est très rarement le cas</a:t>
          </a:r>
          <a:endParaRPr lang="fr-FR" dirty="0"/>
        </a:p>
      </dgm:t>
    </dgm:pt>
    <dgm:pt modelId="{5DC5A12B-835C-4131-A6C5-9E338A21D7CE}" type="parTrans" cxnId="{31D676B3-089C-4911-A243-37C8901E31F6}">
      <dgm:prSet/>
      <dgm:spPr/>
      <dgm:t>
        <a:bodyPr/>
        <a:lstStyle/>
        <a:p>
          <a:endParaRPr lang="fr-FR"/>
        </a:p>
      </dgm:t>
    </dgm:pt>
    <dgm:pt modelId="{F5A636DE-C058-4333-8668-2AF3662C5B8B}" type="sibTrans" cxnId="{31D676B3-089C-4911-A243-37C8901E31F6}">
      <dgm:prSet/>
      <dgm:spPr/>
      <dgm:t>
        <a:bodyPr/>
        <a:lstStyle/>
        <a:p>
          <a:endParaRPr lang="fr-FR"/>
        </a:p>
      </dgm:t>
    </dgm:pt>
    <dgm:pt modelId="{434193E1-2AAD-49C9-9393-24F95430246F}">
      <dgm:prSet phldrT="[Texte]"/>
      <dgm:spPr/>
      <dgm:t>
        <a:bodyPr/>
        <a:lstStyle/>
        <a:p>
          <a:r>
            <a:rPr lang="fr-FR" dirty="0" smtClean="0"/>
            <a:t>Terminologie</a:t>
          </a:r>
          <a:endParaRPr lang="fr-FR" dirty="0"/>
        </a:p>
      </dgm:t>
    </dgm:pt>
    <dgm:pt modelId="{FCE42E69-02B3-458A-8677-1F98DF1AFD1F}" type="parTrans" cxnId="{10EB90EA-EDEC-4FCD-910C-E2A2B029E0FF}">
      <dgm:prSet/>
      <dgm:spPr/>
    </dgm:pt>
    <dgm:pt modelId="{0B5254C5-E12C-4182-9B96-D9CB53B6E209}" type="sibTrans" cxnId="{10EB90EA-EDEC-4FCD-910C-E2A2B029E0FF}">
      <dgm:prSet/>
      <dgm:spPr/>
    </dgm:pt>
    <dgm:pt modelId="{BEBC0409-BE3D-4E65-9785-310BB12DC4A4}">
      <dgm:prSet phldrT="[Texte]"/>
      <dgm:spPr/>
      <dgm:t>
        <a:bodyPr/>
        <a:lstStyle/>
        <a:p>
          <a:r>
            <a:rPr lang="fr-FR" dirty="0" smtClean="0"/>
            <a:t>L’environnement sur lequel la solution va être déployée est appelé </a:t>
          </a:r>
          <a:r>
            <a:rPr lang="fr-FR" b="1" dirty="0" smtClean="0"/>
            <a:t>environnement de production</a:t>
          </a:r>
          <a:endParaRPr lang="fr-FR" b="1" dirty="0"/>
        </a:p>
      </dgm:t>
    </dgm:pt>
    <dgm:pt modelId="{2668DFA2-403B-4286-9C7F-DA22CA6B27E2}" type="parTrans" cxnId="{5DC3FCFF-09E7-4A28-9DBF-BC71350A69F7}">
      <dgm:prSet/>
      <dgm:spPr/>
    </dgm:pt>
    <dgm:pt modelId="{41609327-F456-495B-9C2A-1F0D5240CA2A}" type="sibTrans" cxnId="{5DC3FCFF-09E7-4A28-9DBF-BC71350A69F7}">
      <dgm:prSet/>
      <dgm:spPr/>
    </dgm:pt>
    <dgm:pt modelId="{2FC6EF65-AD4A-4259-AC48-2F82AC5D29C6}">
      <dgm:prSet phldrT="[Texte]"/>
      <dgm:spPr/>
      <dgm:t>
        <a:bodyPr/>
        <a:lstStyle/>
        <a:p>
          <a:r>
            <a:rPr lang="fr-FR" dirty="0" smtClean="0"/>
            <a:t>Quand un environnement est parfaitement identique à l’environnement de production, on dit qu’il est </a:t>
          </a:r>
          <a:r>
            <a:rPr lang="fr-FR" b="1" dirty="0" smtClean="0"/>
            <a:t>iso-production</a:t>
          </a:r>
          <a:endParaRPr lang="fr-FR" b="1" dirty="0"/>
        </a:p>
      </dgm:t>
    </dgm:pt>
    <dgm:pt modelId="{84AEE6FD-FD7E-42EF-B904-F36AC35E2375}" type="parTrans" cxnId="{E5C986C0-7DEF-4966-B408-93C7CA22030E}">
      <dgm:prSet/>
      <dgm:spPr/>
    </dgm:pt>
    <dgm:pt modelId="{DDA66FE9-A5D8-4EFB-9896-757F13955168}" type="sibTrans" cxnId="{E5C986C0-7DEF-4966-B408-93C7CA22030E}">
      <dgm:prSet/>
      <dgm:spPr/>
    </dgm:pt>
    <dgm:pt modelId="{D8E02B11-58FD-4A68-B07E-40DBF729D5EC}">
      <dgm:prSet phldrT="[Texte]"/>
      <dgm:spPr/>
      <dgm:t>
        <a:bodyPr/>
        <a:lstStyle/>
        <a:p>
          <a:r>
            <a:rPr lang="fr-FR" dirty="0" smtClean="0"/>
            <a:t>Plus on s’approche de la phase de déploiement, plus l’environnement doit être proche de l’environnement de production</a:t>
          </a:r>
          <a:endParaRPr lang="fr-FR" dirty="0"/>
        </a:p>
      </dgm:t>
    </dgm:pt>
    <dgm:pt modelId="{50D545A5-0E06-456B-B0F0-6A019EAD4603}" type="parTrans" cxnId="{23875EDB-83DD-42BC-88AA-6AB39FB95868}">
      <dgm:prSet/>
      <dgm:spPr/>
    </dgm:pt>
    <dgm:pt modelId="{7E423C0C-C7D4-486A-B170-886560FD5278}" type="sibTrans" cxnId="{23875EDB-83DD-42BC-88AA-6AB39FB95868}">
      <dgm:prSet/>
      <dgm:spPr/>
    </dgm:pt>
    <dgm:pt modelId="{E74B97EF-3DBA-4171-A105-06FA8B1165FC}" type="pres">
      <dgm:prSet presAssocID="{29E3500B-B6C1-46E2-AA15-1F99C8830FD5}" presName="Name0" presStyleCnt="0">
        <dgm:presLayoutVars>
          <dgm:dir/>
          <dgm:animLvl val="lvl"/>
          <dgm:resizeHandles val="exact"/>
        </dgm:presLayoutVars>
      </dgm:prSet>
      <dgm:spPr/>
    </dgm:pt>
    <dgm:pt modelId="{6ABDEE47-B5FE-4F41-B76F-02566212FE7C}" type="pres">
      <dgm:prSet presAssocID="{2684FA81-FD94-4BBC-8449-EABF006B634F}" presName="linNode" presStyleCnt="0"/>
      <dgm:spPr/>
    </dgm:pt>
    <dgm:pt modelId="{9AE67279-B10B-4316-BEDC-16B534614102}" type="pres">
      <dgm:prSet presAssocID="{2684FA81-FD94-4BBC-8449-EABF006B634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934673-B833-4B68-8D11-6763E2BAA6C7}" type="pres">
      <dgm:prSet presAssocID="{2684FA81-FD94-4BBC-8449-EABF006B63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A49351-BB58-4131-BE28-09AC360EF42A}" type="pres">
      <dgm:prSet presAssocID="{92DD8ADE-A6D5-4E19-B190-9C5E97064124}" presName="sp" presStyleCnt="0"/>
      <dgm:spPr/>
    </dgm:pt>
    <dgm:pt modelId="{44FC0FB2-4B3B-404C-8BB4-B4629521571E}" type="pres">
      <dgm:prSet presAssocID="{2A31A175-1AD1-4BB8-AF56-ACACD2E824B8}" presName="linNode" presStyleCnt="0"/>
      <dgm:spPr/>
    </dgm:pt>
    <dgm:pt modelId="{447D698C-BBDA-41CA-91A6-BD2B5FB370FB}" type="pres">
      <dgm:prSet presAssocID="{2A31A175-1AD1-4BB8-AF56-ACACD2E824B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347611E-5590-40BE-97D7-32E46A4C0AB2}" type="pres">
      <dgm:prSet presAssocID="{2A31A175-1AD1-4BB8-AF56-ACACD2E824B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D425BE-7B16-40D2-B9B2-AF2F65FB9504}" type="pres">
      <dgm:prSet presAssocID="{9631B894-F038-45CE-AC80-7DAF7CF90C22}" presName="sp" presStyleCnt="0"/>
      <dgm:spPr/>
    </dgm:pt>
    <dgm:pt modelId="{4E51A632-C119-4F6A-8988-70FEFF337A49}" type="pres">
      <dgm:prSet presAssocID="{434193E1-2AAD-49C9-9393-24F95430246F}" presName="linNode" presStyleCnt="0"/>
      <dgm:spPr/>
    </dgm:pt>
    <dgm:pt modelId="{7151C423-5CBE-49B5-914B-EB8E8F782DBD}" type="pres">
      <dgm:prSet presAssocID="{434193E1-2AAD-49C9-9393-24F95430246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892249B-D5C0-4350-BF69-433D66D719C6}" type="pres">
      <dgm:prSet presAssocID="{434193E1-2AAD-49C9-9393-24F95430246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C3FCFF-09E7-4A28-9DBF-BC71350A69F7}" srcId="{434193E1-2AAD-49C9-9393-24F95430246F}" destId="{BEBC0409-BE3D-4E65-9785-310BB12DC4A4}" srcOrd="0" destOrd="0" parTransId="{2668DFA2-403B-4286-9C7F-DA22CA6B27E2}" sibTransId="{41609327-F456-495B-9C2A-1F0D5240CA2A}"/>
    <dgm:cxn modelId="{1CC05BC7-0EE8-4509-8AA0-0CCC0CC093B7}" type="presOf" srcId="{29E3500B-B6C1-46E2-AA15-1F99C8830FD5}" destId="{E74B97EF-3DBA-4171-A105-06FA8B1165FC}" srcOrd="0" destOrd="0" presId="urn:microsoft.com/office/officeart/2005/8/layout/vList5"/>
    <dgm:cxn modelId="{7A1E720C-0220-4CC8-A2F6-75EB1C600B43}" type="presOf" srcId="{D8E02B11-58FD-4A68-B07E-40DBF729D5EC}" destId="{2892249B-D5C0-4350-BF69-433D66D719C6}" srcOrd="0" destOrd="1" presId="urn:microsoft.com/office/officeart/2005/8/layout/vList5"/>
    <dgm:cxn modelId="{6267F991-EEAA-4C40-8806-37222A8382F8}" type="presOf" srcId="{2684FA81-FD94-4BBC-8449-EABF006B634F}" destId="{9AE67279-B10B-4316-BEDC-16B534614102}" srcOrd="0" destOrd="0" presId="urn:microsoft.com/office/officeart/2005/8/layout/vList5"/>
    <dgm:cxn modelId="{3B6A2429-184A-4A91-9CF1-BA97EFDCC1EF}" type="presOf" srcId="{BEBC0409-BE3D-4E65-9785-310BB12DC4A4}" destId="{2892249B-D5C0-4350-BF69-433D66D719C6}" srcOrd="0" destOrd="0" presId="urn:microsoft.com/office/officeart/2005/8/layout/vList5"/>
    <dgm:cxn modelId="{46C06F16-A385-451C-B0F0-F4E24D2BF178}" type="presOf" srcId="{80028B5F-410D-4A30-BCBA-677B29EF2940}" destId="{A347611E-5590-40BE-97D7-32E46A4C0AB2}" srcOrd="0" destOrd="1" presId="urn:microsoft.com/office/officeart/2005/8/layout/vList5"/>
    <dgm:cxn modelId="{5AE0E29C-8CA8-4122-A6DA-82F9D020112A}" srcId="{29E3500B-B6C1-46E2-AA15-1F99C8830FD5}" destId="{2A31A175-1AD1-4BB8-AF56-ACACD2E824B8}" srcOrd="1" destOrd="0" parTransId="{66A1AEDA-1B43-401B-8CC3-963CD079190C}" sibTransId="{9631B894-F038-45CE-AC80-7DAF7CF90C22}"/>
    <dgm:cxn modelId="{9977BE18-6D5E-42F5-A3BA-81F97EB26234}" srcId="{2A31A175-1AD1-4BB8-AF56-ACACD2E824B8}" destId="{035592A2-54D2-4964-80D9-306DDB039E24}" srcOrd="0" destOrd="0" parTransId="{3E16C66E-911D-472B-B721-52DCE28B3A5A}" sibTransId="{0242D5C4-4BA9-4880-A3EF-1D008476EFE6}"/>
    <dgm:cxn modelId="{E5C986C0-7DEF-4966-B408-93C7CA22030E}" srcId="{434193E1-2AAD-49C9-9393-24F95430246F}" destId="{2FC6EF65-AD4A-4259-AC48-2F82AC5D29C6}" srcOrd="2" destOrd="0" parTransId="{84AEE6FD-FD7E-42EF-B904-F36AC35E2375}" sibTransId="{DDA66FE9-A5D8-4EFB-9896-757F13955168}"/>
    <dgm:cxn modelId="{75AFD49F-63B0-465F-B8E4-7345CB7A5D3D}" type="presOf" srcId="{2FC6EF65-AD4A-4259-AC48-2F82AC5D29C6}" destId="{2892249B-D5C0-4350-BF69-433D66D719C6}" srcOrd="0" destOrd="2" presId="urn:microsoft.com/office/officeart/2005/8/layout/vList5"/>
    <dgm:cxn modelId="{31D676B3-089C-4911-A243-37C8901E31F6}" srcId="{2A31A175-1AD1-4BB8-AF56-ACACD2E824B8}" destId="{80028B5F-410D-4A30-BCBA-677B29EF2940}" srcOrd="1" destOrd="0" parTransId="{5DC5A12B-835C-4131-A6C5-9E338A21D7CE}" sibTransId="{F5A636DE-C058-4333-8668-2AF3662C5B8B}"/>
    <dgm:cxn modelId="{C45DE783-C9DF-45B8-9316-912144EFA81B}" type="presOf" srcId="{035592A2-54D2-4964-80D9-306DDB039E24}" destId="{A347611E-5590-40BE-97D7-32E46A4C0AB2}" srcOrd="0" destOrd="0" presId="urn:microsoft.com/office/officeart/2005/8/layout/vList5"/>
    <dgm:cxn modelId="{944CC4DF-75B1-4ACF-B2D0-DAA8CF8FE43C}" srcId="{29E3500B-B6C1-46E2-AA15-1F99C8830FD5}" destId="{2684FA81-FD94-4BBC-8449-EABF006B634F}" srcOrd="0" destOrd="0" parTransId="{8858FF0C-968C-41D2-A110-52AFE520F90F}" sibTransId="{92DD8ADE-A6D5-4E19-B190-9C5E97064124}"/>
    <dgm:cxn modelId="{9A8E7C24-4F0D-4DEB-BC42-77B94788B58C}" srcId="{2684FA81-FD94-4BBC-8449-EABF006B634F}" destId="{9C1800B0-8A96-41B6-A4F4-7307136ED885}" srcOrd="0" destOrd="0" parTransId="{466DEB8D-2AC2-4C9B-A2E0-1F2F5EBDAA41}" sibTransId="{6952BC16-673C-48FB-B832-7C30438677B8}"/>
    <dgm:cxn modelId="{10EB90EA-EDEC-4FCD-910C-E2A2B029E0FF}" srcId="{29E3500B-B6C1-46E2-AA15-1F99C8830FD5}" destId="{434193E1-2AAD-49C9-9393-24F95430246F}" srcOrd="2" destOrd="0" parTransId="{FCE42E69-02B3-458A-8677-1F98DF1AFD1F}" sibTransId="{0B5254C5-E12C-4182-9B96-D9CB53B6E209}"/>
    <dgm:cxn modelId="{23875EDB-83DD-42BC-88AA-6AB39FB95868}" srcId="{434193E1-2AAD-49C9-9393-24F95430246F}" destId="{D8E02B11-58FD-4A68-B07E-40DBF729D5EC}" srcOrd="1" destOrd="0" parTransId="{50D545A5-0E06-456B-B0F0-6A019EAD4603}" sibTransId="{7E423C0C-C7D4-486A-B170-886560FD5278}"/>
    <dgm:cxn modelId="{175BA8BF-3F26-4798-9D8B-D2034315A3E6}" type="presOf" srcId="{9C1800B0-8A96-41B6-A4F4-7307136ED885}" destId="{A9934673-B833-4B68-8D11-6763E2BAA6C7}" srcOrd="0" destOrd="0" presId="urn:microsoft.com/office/officeart/2005/8/layout/vList5"/>
    <dgm:cxn modelId="{6A5B77F4-2EC1-4C0C-9912-C53C824E9816}" type="presOf" srcId="{434193E1-2AAD-49C9-9393-24F95430246F}" destId="{7151C423-5CBE-49B5-914B-EB8E8F782DBD}" srcOrd="0" destOrd="0" presId="urn:microsoft.com/office/officeart/2005/8/layout/vList5"/>
    <dgm:cxn modelId="{75EF5FA8-0CF4-49E1-9720-8D83CEBD1F81}" type="presOf" srcId="{2A31A175-1AD1-4BB8-AF56-ACACD2E824B8}" destId="{447D698C-BBDA-41CA-91A6-BD2B5FB370FB}" srcOrd="0" destOrd="0" presId="urn:microsoft.com/office/officeart/2005/8/layout/vList5"/>
    <dgm:cxn modelId="{0CB85549-91A4-4431-ADD4-9FBCC7EB63CF}" type="presParOf" srcId="{E74B97EF-3DBA-4171-A105-06FA8B1165FC}" destId="{6ABDEE47-B5FE-4F41-B76F-02566212FE7C}" srcOrd="0" destOrd="0" presId="urn:microsoft.com/office/officeart/2005/8/layout/vList5"/>
    <dgm:cxn modelId="{1721EE7E-4900-45E8-9466-C4EE270DAF85}" type="presParOf" srcId="{6ABDEE47-B5FE-4F41-B76F-02566212FE7C}" destId="{9AE67279-B10B-4316-BEDC-16B534614102}" srcOrd="0" destOrd="0" presId="urn:microsoft.com/office/officeart/2005/8/layout/vList5"/>
    <dgm:cxn modelId="{B49DE1CC-58E1-472E-BEAC-64852E879074}" type="presParOf" srcId="{6ABDEE47-B5FE-4F41-B76F-02566212FE7C}" destId="{A9934673-B833-4B68-8D11-6763E2BAA6C7}" srcOrd="1" destOrd="0" presId="urn:microsoft.com/office/officeart/2005/8/layout/vList5"/>
    <dgm:cxn modelId="{2DC0123A-544E-44D2-AC5F-47767B108A10}" type="presParOf" srcId="{E74B97EF-3DBA-4171-A105-06FA8B1165FC}" destId="{5CA49351-BB58-4131-BE28-09AC360EF42A}" srcOrd="1" destOrd="0" presId="urn:microsoft.com/office/officeart/2005/8/layout/vList5"/>
    <dgm:cxn modelId="{7BA4560B-30C0-454C-88DE-D8FB97952E37}" type="presParOf" srcId="{E74B97EF-3DBA-4171-A105-06FA8B1165FC}" destId="{44FC0FB2-4B3B-404C-8BB4-B4629521571E}" srcOrd="2" destOrd="0" presId="urn:microsoft.com/office/officeart/2005/8/layout/vList5"/>
    <dgm:cxn modelId="{23BC7755-B33D-4292-A5C6-3C27898A55DB}" type="presParOf" srcId="{44FC0FB2-4B3B-404C-8BB4-B4629521571E}" destId="{447D698C-BBDA-41CA-91A6-BD2B5FB370FB}" srcOrd="0" destOrd="0" presId="urn:microsoft.com/office/officeart/2005/8/layout/vList5"/>
    <dgm:cxn modelId="{03EC046C-D45C-438A-8172-BE2F5EB8F26A}" type="presParOf" srcId="{44FC0FB2-4B3B-404C-8BB4-B4629521571E}" destId="{A347611E-5590-40BE-97D7-32E46A4C0AB2}" srcOrd="1" destOrd="0" presId="urn:microsoft.com/office/officeart/2005/8/layout/vList5"/>
    <dgm:cxn modelId="{03E435EC-CBCC-46AC-8F46-D2603135F19E}" type="presParOf" srcId="{E74B97EF-3DBA-4171-A105-06FA8B1165FC}" destId="{2AD425BE-7B16-40D2-B9B2-AF2F65FB9504}" srcOrd="3" destOrd="0" presId="urn:microsoft.com/office/officeart/2005/8/layout/vList5"/>
    <dgm:cxn modelId="{107D9CB0-CE0B-49B3-91F4-E319FC9CD70B}" type="presParOf" srcId="{E74B97EF-3DBA-4171-A105-06FA8B1165FC}" destId="{4E51A632-C119-4F6A-8988-70FEFF337A49}" srcOrd="4" destOrd="0" presId="urn:microsoft.com/office/officeart/2005/8/layout/vList5"/>
    <dgm:cxn modelId="{6BD446BB-6185-4BE3-A47F-4F924F3512B6}" type="presParOf" srcId="{4E51A632-C119-4F6A-8988-70FEFF337A49}" destId="{7151C423-5CBE-49B5-914B-EB8E8F782DBD}" srcOrd="0" destOrd="0" presId="urn:microsoft.com/office/officeart/2005/8/layout/vList5"/>
    <dgm:cxn modelId="{A4F598D5-40CD-41A4-9307-6898126F572B}" type="presParOf" srcId="{4E51A632-C119-4F6A-8988-70FEFF337A49}" destId="{2892249B-D5C0-4350-BF69-433D66D719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D0137E-109A-4578-95E0-2F9EF25C44B0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A8B8AD-2E7E-4B74-9D9C-49D68F827619}">
      <dgm:prSet phldrT="[Texte]"/>
      <dgm:spPr/>
      <dgm:t>
        <a:bodyPr/>
        <a:lstStyle/>
        <a:p>
          <a:r>
            <a:rPr lang="fr-FR" b="1" dirty="0" smtClean="0"/>
            <a:t>Exploitation</a:t>
          </a:r>
          <a:endParaRPr lang="en-US" b="1" dirty="0"/>
        </a:p>
      </dgm:t>
    </dgm:pt>
    <dgm:pt modelId="{19409C73-BE0D-43C7-A101-133FB1F332AB}" type="parTrans" cxnId="{317E239B-9A79-4B6C-9E05-9641447D33E6}">
      <dgm:prSet/>
      <dgm:spPr/>
      <dgm:t>
        <a:bodyPr/>
        <a:lstStyle/>
        <a:p>
          <a:endParaRPr lang="en-US"/>
        </a:p>
      </dgm:t>
    </dgm:pt>
    <dgm:pt modelId="{7FD9AA0B-40FD-40A2-8485-B63EEEEC48C1}" type="sibTrans" cxnId="{317E239B-9A79-4B6C-9E05-9641447D33E6}">
      <dgm:prSet/>
      <dgm:spPr/>
      <dgm:t>
        <a:bodyPr/>
        <a:lstStyle/>
        <a:p>
          <a:endParaRPr lang="en-US"/>
        </a:p>
      </dgm:t>
    </dgm:pt>
    <dgm:pt modelId="{D70A8515-9B0F-48B0-9804-D409A37E62B1}">
      <dgm:prSet phldrT="[Texte]"/>
      <dgm:spPr/>
      <dgm:t>
        <a:bodyPr/>
        <a:lstStyle/>
        <a:p>
          <a:r>
            <a:rPr lang="fr-FR" b="1" dirty="0" smtClean="0"/>
            <a:t>Support utilisateurs</a:t>
          </a:r>
          <a:endParaRPr lang="en-US" b="1" dirty="0"/>
        </a:p>
      </dgm:t>
    </dgm:pt>
    <dgm:pt modelId="{38487465-C431-48E6-A005-0EE32D3514C0}" type="parTrans" cxnId="{00B9D5D1-373B-4254-9ADA-133155DECF2F}">
      <dgm:prSet/>
      <dgm:spPr/>
      <dgm:t>
        <a:bodyPr/>
        <a:lstStyle/>
        <a:p>
          <a:endParaRPr lang="en-US"/>
        </a:p>
      </dgm:t>
    </dgm:pt>
    <dgm:pt modelId="{12210BF5-1D2F-45E7-BD08-F5CB502F7F52}" type="sibTrans" cxnId="{00B9D5D1-373B-4254-9ADA-133155DECF2F}">
      <dgm:prSet/>
      <dgm:spPr/>
      <dgm:t>
        <a:bodyPr/>
        <a:lstStyle/>
        <a:p>
          <a:endParaRPr lang="en-US"/>
        </a:p>
      </dgm:t>
    </dgm:pt>
    <dgm:pt modelId="{8FD55AAE-64DB-40D4-8B6F-803D0FA6077B}">
      <dgm:prSet phldrT="[Texte]"/>
      <dgm:spPr/>
      <dgm:t>
        <a:bodyPr/>
        <a:lstStyle/>
        <a:p>
          <a:r>
            <a:rPr lang="fr-FR" dirty="0" smtClean="0"/>
            <a:t>Ensemble des procédures mise en place afin de garantir que les serveurs sont toujours opérationnels (redémarrages programmés, purge des données, …)</a:t>
          </a:r>
          <a:endParaRPr lang="en-US" dirty="0"/>
        </a:p>
      </dgm:t>
    </dgm:pt>
    <dgm:pt modelId="{7596C86D-3A2C-4AE8-8965-36C40D209D50}" type="parTrans" cxnId="{5A186B4F-B334-4A80-AD1E-4567B95C2F54}">
      <dgm:prSet/>
      <dgm:spPr/>
      <dgm:t>
        <a:bodyPr/>
        <a:lstStyle/>
        <a:p>
          <a:endParaRPr lang="en-US"/>
        </a:p>
      </dgm:t>
    </dgm:pt>
    <dgm:pt modelId="{467EB469-A510-4A41-B12B-074F3CD79934}" type="sibTrans" cxnId="{5A186B4F-B334-4A80-AD1E-4567B95C2F54}">
      <dgm:prSet/>
      <dgm:spPr/>
      <dgm:t>
        <a:bodyPr/>
        <a:lstStyle/>
        <a:p>
          <a:endParaRPr lang="en-US"/>
        </a:p>
      </dgm:t>
    </dgm:pt>
    <dgm:pt modelId="{9252DDF1-968D-4CCB-AA02-E6E20136F614}">
      <dgm:prSet phldrT="[Texte]"/>
      <dgm:spPr/>
      <dgm:t>
        <a:bodyPr/>
        <a:lstStyle/>
        <a:p>
          <a:r>
            <a:rPr lang="fr-FR" dirty="0" smtClean="0"/>
            <a:t>Les procédures d’exploitation sont regroupées dans un livrable appelé </a:t>
          </a:r>
          <a:r>
            <a:rPr lang="fr-FR" b="1" u="sng" dirty="0" smtClean="0"/>
            <a:t>Manuel d’Exploitation</a:t>
          </a:r>
          <a:endParaRPr lang="en-US" b="1" u="sng" dirty="0"/>
        </a:p>
      </dgm:t>
    </dgm:pt>
    <dgm:pt modelId="{623C38E8-8C60-45AB-B2D4-C0A606C2BFDD}" type="parTrans" cxnId="{A487390F-0E52-4CFD-8B73-2FC5C28C31CC}">
      <dgm:prSet/>
      <dgm:spPr/>
      <dgm:t>
        <a:bodyPr/>
        <a:lstStyle/>
        <a:p>
          <a:endParaRPr lang="en-US"/>
        </a:p>
      </dgm:t>
    </dgm:pt>
    <dgm:pt modelId="{E61B5DD6-4B2B-4330-88EE-E0F55D018013}" type="sibTrans" cxnId="{A487390F-0E52-4CFD-8B73-2FC5C28C31CC}">
      <dgm:prSet/>
      <dgm:spPr/>
      <dgm:t>
        <a:bodyPr/>
        <a:lstStyle/>
        <a:p>
          <a:endParaRPr lang="en-US"/>
        </a:p>
      </dgm:t>
    </dgm:pt>
    <dgm:pt modelId="{1EC8C120-93DF-4843-ADEB-74427D6896C8}">
      <dgm:prSet phldrT="[Texte]"/>
      <dgm:spPr/>
      <dgm:t>
        <a:bodyPr/>
        <a:lstStyle/>
        <a:p>
          <a:r>
            <a:rPr lang="fr-FR" dirty="0" smtClean="0"/>
            <a:t>Ensemble des procédures mise en place afin de répondre aux attentes des utilisateurs (base de connaissance, support niveaux 1, 2, 3 et 4)</a:t>
          </a:r>
          <a:endParaRPr lang="en-US" dirty="0"/>
        </a:p>
      </dgm:t>
    </dgm:pt>
    <dgm:pt modelId="{4E73F2C9-A53D-4647-B0F1-FB46F33ED128}" type="parTrans" cxnId="{3610A66A-E0F5-4BB1-A69C-9238A7FF98F8}">
      <dgm:prSet/>
      <dgm:spPr/>
      <dgm:t>
        <a:bodyPr/>
        <a:lstStyle/>
        <a:p>
          <a:endParaRPr lang="en-US"/>
        </a:p>
      </dgm:t>
    </dgm:pt>
    <dgm:pt modelId="{AC7EE652-2340-4BB0-9DB9-1FA6525F3783}" type="sibTrans" cxnId="{3610A66A-E0F5-4BB1-A69C-9238A7FF98F8}">
      <dgm:prSet/>
      <dgm:spPr/>
      <dgm:t>
        <a:bodyPr/>
        <a:lstStyle/>
        <a:p>
          <a:endParaRPr lang="en-US"/>
        </a:p>
      </dgm:t>
    </dgm:pt>
    <dgm:pt modelId="{7FFCB473-F595-4749-B5A5-0DB2CA75BFC0}">
      <dgm:prSet phldrT="[Texte]"/>
      <dgm:spPr/>
      <dgm:t>
        <a:bodyPr/>
        <a:lstStyle/>
        <a:p>
          <a:r>
            <a:rPr lang="fr-FR" dirty="0" smtClean="0"/>
            <a:t>En général le support utilisateur est organisé autour d’outils de </a:t>
          </a:r>
          <a:r>
            <a:rPr lang="fr-FR" dirty="0" err="1" smtClean="0"/>
            <a:t>ticketing</a:t>
          </a:r>
          <a:r>
            <a:rPr lang="fr-FR" dirty="0" smtClean="0"/>
            <a:t> tels que (</a:t>
          </a:r>
          <a:r>
            <a:rPr lang="fr-FR" dirty="0" err="1" smtClean="0"/>
            <a:t>Remedy</a:t>
          </a:r>
          <a:r>
            <a:rPr lang="fr-FR" dirty="0" smtClean="0"/>
            <a:t>, …)</a:t>
          </a:r>
          <a:endParaRPr lang="en-US" dirty="0"/>
        </a:p>
      </dgm:t>
    </dgm:pt>
    <dgm:pt modelId="{D925934F-B35A-4FBF-B8FC-C0A32136EE20}" type="parTrans" cxnId="{29E67BAA-0577-4DE5-AFFB-C2D8FB8A1560}">
      <dgm:prSet/>
      <dgm:spPr/>
      <dgm:t>
        <a:bodyPr/>
        <a:lstStyle/>
        <a:p>
          <a:endParaRPr lang="en-US"/>
        </a:p>
      </dgm:t>
    </dgm:pt>
    <dgm:pt modelId="{C92973F2-66C3-4B02-A514-AC4C5764F6C6}" type="sibTrans" cxnId="{29E67BAA-0577-4DE5-AFFB-C2D8FB8A1560}">
      <dgm:prSet/>
      <dgm:spPr/>
      <dgm:t>
        <a:bodyPr/>
        <a:lstStyle/>
        <a:p>
          <a:endParaRPr lang="en-US"/>
        </a:p>
      </dgm:t>
    </dgm:pt>
    <dgm:pt modelId="{AC0B0E7B-60D1-4774-97F8-C3648A2AB64A}" type="pres">
      <dgm:prSet presAssocID="{D4D0137E-109A-4578-95E0-2F9EF25C44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75A55D-B493-4703-B409-E500EB3E1D3D}" type="pres">
      <dgm:prSet presAssocID="{CAA8B8AD-2E7E-4B74-9D9C-49D68F827619}" presName="composite" presStyleCnt="0"/>
      <dgm:spPr/>
    </dgm:pt>
    <dgm:pt modelId="{A109A412-13FE-4856-9A1D-2C8C9F72030D}" type="pres">
      <dgm:prSet presAssocID="{CAA8B8AD-2E7E-4B74-9D9C-49D68F827619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615FC-D78B-45CD-BB3A-F9B6C54ABDBD}" type="pres">
      <dgm:prSet presAssocID="{CAA8B8AD-2E7E-4B74-9D9C-49D68F827619}" presName="rect2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</dgm:spPr>
    </dgm:pt>
    <dgm:pt modelId="{60C9591E-AF7E-49F1-B586-E958674FF76B}" type="pres">
      <dgm:prSet presAssocID="{7FD9AA0B-40FD-40A2-8485-B63EEEEC48C1}" presName="sibTrans" presStyleCnt="0"/>
      <dgm:spPr/>
    </dgm:pt>
    <dgm:pt modelId="{FB9DFD54-5E30-4DAA-9DA2-F124D01A79AD}" type="pres">
      <dgm:prSet presAssocID="{D70A8515-9B0F-48B0-9804-D409A37E62B1}" presName="composite" presStyleCnt="0"/>
      <dgm:spPr/>
    </dgm:pt>
    <dgm:pt modelId="{987ECE9B-A32F-4C29-814B-FBB27BCB30D5}" type="pres">
      <dgm:prSet presAssocID="{D70A8515-9B0F-48B0-9804-D409A37E62B1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F769A-1ED9-429C-A900-FDDED1DC2410}" type="pres">
      <dgm:prSet presAssocID="{D70A8515-9B0F-48B0-9804-D409A37E62B1}" presName="rect2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</dgm:pt>
  </dgm:ptLst>
  <dgm:cxnLst>
    <dgm:cxn modelId="{29E67BAA-0577-4DE5-AFFB-C2D8FB8A1560}" srcId="{D70A8515-9B0F-48B0-9804-D409A37E62B1}" destId="{7FFCB473-F595-4749-B5A5-0DB2CA75BFC0}" srcOrd="1" destOrd="0" parTransId="{D925934F-B35A-4FBF-B8FC-C0A32136EE20}" sibTransId="{C92973F2-66C3-4B02-A514-AC4C5764F6C6}"/>
    <dgm:cxn modelId="{7FC6410B-65E5-4850-A0C8-F3FDFEC4CCB5}" type="presOf" srcId="{CAA8B8AD-2E7E-4B74-9D9C-49D68F827619}" destId="{A109A412-13FE-4856-9A1D-2C8C9F72030D}" srcOrd="0" destOrd="0" presId="urn:microsoft.com/office/officeart/2008/layout/PictureStrips"/>
    <dgm:cxn modelId="{28770CAD-B7AE-49CA-895D-EB50153C5EF0}" type="presOf" srcId="{8FD55AAE-64DB-40D4-8B6F-803D0FA6077B}" destId="{A109A412-13FE-4856-9A1D-2C8C9F72030D}" srcOrd="0" destOrd="1" presId="urn:microsoft.com/office/officeart/2008/layout/PictureStrips"/>
    <dgm:cxn modelId="{5059184E-2536-4353-B841-BC6918AC7636}" type="presOf" srcId="{D4D0137E-109A-4578-95E0-2F9EF25C44B0}" destId="{AC0B0E7B-60D1-4774-97F8-C3648A2AB64A}" srcOrd="0" destOrd="0" presId="urn:microsoft.com/office/officeart/2008/layout/PictureStrips"/>
    <dgm:cxn modelId="{00B9D5D1-373B-4254-9ADA-133155DECF2F}" srcId="{D4D0137E-109A-4578-95E0-2F9EF25C44B0}" destId="{D70A8515-9B0F-48B0-9804-D409A37E62B1}" srcOrd="1" destOrd="0" parTransId="{38487465-C431-48E6-A005-0EE32D3514C0}" sibTransId="{12210BF5-1D2F-45E7-BD08-F5CB502F7F52}"/>
    <dgm:cxn modelId="{3610A66A-E0F5-4BB1-A69C-9238A7FF98F8}" srcId="{D70A8515-9B0F-48B0-9804-D409A37E62B1}" destId="{1EC8C120-93DF-4843-ADEB-74427D6896C8}" srcOrd="0" destOrd="0" parTransId="{4E73F2C9-A53D-4647-B0F1-FB46F33ED128}" sibTransId="{AC7EE652-2340-4BB0-9DB9-1FA6525F3783}"/>
    <dgm:cxn modelId="{26708760-CC8C-47B2-BFB1-D0C777CE4300}" type="presOf" srcId="{1EC8C120-93DF-4843-ADEB-74427D6896C8}" destId="{987ECE9B-A32F-4C29-814B-FBB27BCB30D5}" srcOrd="0" destOrd="1" presId="urn:microsoft.com/office/officeart/2008/layout/PictureStrips"/>
    <dgm:cxn modelId="{5A186B4F-B334-4A80-AD1E-4567B95C2F54}" srcId="{CAA8B8AD-2E7E-4B74-9D9C-49D68F827619}" destId="{8FD55AAE-64DB-40D4-8B6F-803D0FA6077B}" srcOrd="0" destOrd="0" parTransId="{7596C86D-3A2C-4AE8-8965-36C40D209D50}" sibTransId="{467EB469-A510-4A41-B12B-074F3CD79934}"/>
    <dgm:cxn modelId="{EB54BB07-2F0B-4160-A6F4-468F147E4024}" type="presOf" srcId="{D70A8515-9B0F-48B0-9804-D409A37E62B1}" destId="{987ECE9B-A32F-4C29-814B-FBB27BCB30D5}" srcOrd="0" destOrd="0" presId="urn:microsoft.com/office/officeart/2008/layout/PictureStrips"/>
    <dgm:cxn modelId="{317E239B-9A79-4B6C-9E05-9641447D33E6}" srcId="{D4D0137E-109A-4578-95E0-2F9EF25C44B0}" destId="{CAA8B8AD-2E7E-4B74-9D9C-49D68F827619}" srcOrd="0" destOrd="0" parTransId="{19409C73-BE0D-43C7-A101-133FB1F332AB}" sibTransId="{7FD9AA0B-40FD-40A2-8485-B63EEEEC48C1}"/>
    <dgm:cxn modelId="{A70DDDF8-7B12-439F-B99D-E783B5663E4D}" type="presOf" srcId="{7FFCB473-F595-4749-B5A5-0DB2CA75BFC0}" destId="{987ECE9B-A32F-4C29-814B-FBB27BCB30D5}" srcOrd="0" destOrd="2" presId="urn:microsoft.com/office/officeart/2008/layout/PictureStrips"/>
    <dgm:cxn modelId="{A487390F-0E52-4CFD-8B73-2FC5C28C31CC}" srcId="{CAA8B8AD-2E7E-4B74-9D9C-49D68F827619}" destId="{9252DDF1-968D-4CCB-AA02-E6E20136F614}" srcOrd="1" destOrd="0" parTransId="{623C38E8-8C60-45AB-B2D4-C0A606C2BFDD}" sibTransId="{E61B5DD6-4B2B-4330-88EE-E0F55D018013}"/>
    <dgm:cxn modelId="{BABAB114-A7F3-45BC-BF8F-4E7EA4AA7D36}" type="presOf" srcId="{9252DDF1-968D-4CCB-AA02-E6E20136F614}" destId="{A109A412-13FE-4856-9A1D-2C8C9F72030D}" srcOrd="0" destOrd="2" presId="urn:microsoft.com/office/officeart/2008/layout/PictureStrips"/>
    <dgm:cxn modelId="{9D9C4850-A65F-434A-B533-D98E0C6B0732}" type="presParOf" srcId="{AC0B0E7B-60D1-4774-97F8-C3648A2AB64A}" destId="{1075A55D-B493-4703-B409-E500EB3E1D3D}" srcOrd="0" destOrd="0" presId="urn:microsoft.com/office/officeart/2008/layout/PictureStrips"/>
    <dgm:cxn modelId="{B4716790-EE16-47BF-94F3-F4BEC3F52013}" type="presParOf" srcId="{1075A55D-B493-4703-B409-E500EB3E1D3D}" destId="{A109A412-13FE-4856-9A1D-2C8C9F72030D}" srcOrd="0" destOrd="0" presId="urn:microsoft.com/office/officeart/2008/layout/PictureStrips"/>
    <dgm:cxn modelId="{BB2ED22B-4F68-4AAE-A6E4-CDF13D58E46F}" type="presParOf" srcId="{1075A55D-B493-4703-B409-E500EB3E1D3D}" destId="{28F615FC-D78B-45CD-BB3A-F9B6C54ABDBD}" srcOrd="1" destOrd="0" presId="urn:microsoft.com/office/officeart/2008/layout/PictureStrips"/>
    <dgm:cxn modelId="{F7A3AA1D-3E91-463C-A9D1-7BCB1CD09B5B}" type="presParOf" srcId="{AC0B0E7B-60D1-4774-97F8-C3648A2AB64A}" destId="{60C9591E-AF7E-49F1-B586-E958674FF76B}" srcOrd="1" destOrd="0" presId="urn:microsoft.com/office/officeart/2008/layout/PictureStrips"/>
    <dgm:cxn modelId="{F04AA768-12DE-42E5-B918-99CE774C7470}" type="presParOf" srcId="{AC0B0E7B-60D1-4774-97F8-C3648A2AB64A}" destId="{FB9DFD54-5E30-4DAA-9DA2-F124D01A79AD}" srcOrd="2" destOrd="0" presId="urn:microsoft.com/office/officeart/2008/layout/PictureStrips"/>
    <dgm:cxn modelId="{FC43D4F7-9560-45DB-B833-193746B8B623}" type="presParOf" srcId="{FB9DFD54-5E30-4DAA-9DA2-F124D01A79AD}" destId="{987ECE9B-A32F-4C29-814B-FBB27BCB30D5}" srcOrd="0" destOrd="0" presId="urn:microsoft.com/office/officeart/2008/layout/PictureStrips"/>
    <dgm:cxn modelId="{4F4DC36D-1EE1-4E96-90DC-1C7AE5876EAC}" type="presParOf" srcId="{FB9DFD54-5E30-4DAA-9DA2-F124D01A79AD}" destId="{040F769A-1ED9-429C-A900-FDDED1DC241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172A9-5422-42D3-84D9-C265AB56AC9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C8F463C-5E66-472F-B77E-676BB5B01CB1}">
      <dgm:prSet phldrT="[Texte]"/>
      <dgm:spPr/>
      <dgm:t>
        <a:bodyPr/>
        <a:lstStyle/>
        <a:p>
          <a:r>
            <a:rPr lang="fr-FR" dirty="0" smtClean="0"/>
            <a:t>Réalisation + Tests unitaire</a:t>
          </a:r>
          <a:endParaRPr lang="fr-FR" dirty="0"/>
        </a:p>
      </dgm:t>
    </dgm:pt>
    <dgm:pt modelId="{227A086E-D374-4225-83F7-8154F210CA11}" type="parTrans" cxnId="{C602298C-AB8E-408E-B099-CE7CC8EF6858}">
      <dgm:prSet/>
      <dgm:spPr/>
      <dgm:t>
        <a:bodyPr/>
        <a:lstStyle/>
        <a:p>
          <a:endParaRPr lang="fr-FR"/>
        </a:p>
      </dgm:t>
    </dgm:pt>
    <dgm:pt modelId="{D6EB9805-9107-492F-8D0B-023D1C6ABA26}" type="sibTrans" cxnId="{C602298C-AB8E-408E-B099-CE7CC8EF6858}">
      <dgm:prSet/>
      <dgm:spPr/>
      <dgm:t>
        <a:bodyPr/>
        <a:lstStyle/>
        <a:p>
          <a:endParaRPr lang="fr-FR"/>
        </a:p>
      </dgm:t>
    </dgm:pt>
    <dgm:pt modelId="{6E262BDD-4EE7-4098-842E-9AE8F21F508A}">
      <dgm:prSet phldrT="[Texte]"/>
      <dgm:spPr/>
      <dgm:t>
        <a:bodyPr anchor="ctr"/>
        <a:lstStyle/>
        <a:p>
          <a:r>
            <a:rPr lang="fr-FR" dirty="0" smtClean="0"/>
            <a:t>Environnement de développement</a:t>
          </a:r>
          <a:endParaRPr lang="fr-FR" dirty="0"/>
        </a:p>
      </dgm:t>
    </dgm:pt>
    <dgm:pt modelId="{7F7FFCB0-73FD-469F-A22A-12AC9D9112C1}" type="parTrans" cxnId="{8B7F4AF4-951D-404E-8E1E-B3D1227BFD81}">
      <dgm:prSet/>
      <dgm:spPr/>
      <dgm:t>
        <a:bodyPr/>
        <a:lstStyle/>
        <a:p>
          <a:endParaRPr lang="fr-FR"/>
        </a:p>
      </dgm:t>
    </dgm:pt>
    <dgm:pt modelId="{36D7DDAB-1321-4049-8042-79A194C2021F}" type="sibTrans" cxnId="{8B7F4AF4-951D-404E-8E1E-B3D1227BFD81}">
      <dgm:prSet/>
      <dgm:spPr/>
      <dgm:t>
        <a:bodyPr/>
        <a:lstStyle/>
        <a:p>
          <a:endParaRPr lang="fr-FR"/>
        </a:p>
      </dgm:t>
    </dgm:pt>
    <dgm:pt modelId="{FF89BB0B-EC1D-48D7-AB6C-3B87E24F2EEB}">
      <dgm:prSet phldrT="[Texte]"/>
      <dgm:spPr/>
      <dgm:t>
        <a:bodyPr/>
        <a:lstStyle/>
        <a:p>
          <a:r>
            <a:rPr lang="fr-FR" dirty="0" smtClean="0"/>
            <a:t>Qualification</a:t>
          </a:r>
          <a:endParaRPr lang="fr-FR" dirty="0"/>
        </a:p>
      </dgm:t>
    </dgm:pt>
    <dgm:pt modelId="{5B8A72C2-A150-4419-8A15-0FBC2AD804EE}" type="parTrans" cxnId="{933539B4-74A0-497C-A3BC-F9DCFF62504C}">
      <dgm:prSet/>
      <dgm:spPr/>
      <dgm:t>
        <a:bodyPr/>
        <a:lstStyle/>
        <a:p>
          <a:endParaRPr lang="fr-FR"/>
        </a:p>
      </dgm:t>
    </dgm:pt>
    <dgm:pt modelId="{A961439A-3171-4EE7-8E25-EE94CAFBC1F9}" type="sibTrans" cxnId="{933539B4-74A0-497C-A3BC-F9DCFF62504C}">
      <dgm:prSet/>
      <dgm:spPr/>
      <dgm:t>
        <a:bodyPr/>
        <a:lstStyle/>
        <a:p>
          <a:endParaRPr lang="fr-FR"/>
        </a:p>
      </dgm:t>
    </dgm:pt>
    <dgm:pt modelId="{65459499-A807-4F11-9270-5414110B097C}">
      <dgm:prSet phldrT="[Texte]"/>
      <dgm:spPr/>
      <dgm:t>
        <a:bodyPr anchor="ctr"/>
        <a:lstStyle/>
        <a:p>
          <a:r>
            <a:rPr lang="fr-FR" dirty="0" smtClean="0"/>
            <a:t>Environnement de qualification</a:t>
          </a:r>
          <a:endParaRPr lang="fr-FR" dirty="0"/>
        </a:p>
      </dgm:t>
    </dgm:pt>
    <dgm:pt modelId="{27FCABCE-9E4C-420C-B95A-E085DDBEAE25}" type="parTrans" cxnId="{9FEA5FEB-7795-4DC1-866C-5D5D415137B1}">
      <dgm:prSet/>
      <dgm:spPr/>
      <dgm:t>
        <a:bodyPr/>
        <a:lstStyle/>
        <a:p>
          <a:endParaRPr lang="fr-FR"/>
        </a:p>
      </dgm:t>
    </dgm:pt>
    <dgm:pt modelId="{5983ACCC-F20A-411E-BDCF-2B9D167054B1}" type="sibTrans" cxnId="{9FEA5FEB-7795-4DC1-866C-5D5D415137B1}">
      <dgm:prSet/>
      <dgm:spPr/>
      <dgm:t>
        <a:bodyPr/>
        <a:lstStyle/>
        <a:p>
          <a:endParaRPr lang="fr-FR"/>
        </a:p>
      </dgm:t>
    </dgm:pt>
    <dgm:pt modelId="{CE248126-35BD-4F68-A680-917F5FDBC2EE}">
      <dgm:prSet phldrT="[Texte]"/>
      <dgm:spPr/>
      <dgm:t>
        <a:bodyPr/>
        <a:lstStyle/>
        <a:p>
          <a:r>
            <a:rPr lang="fr-FR" dirty="0" smtClean="0"/>
            <a:t>Environnement de recette</a:t>
          </a:r>
          <a:endParaRPr lang="fr-FR" dirty="0"/>
        </a:p>
      </dgm:t>
    </dgm:pt>
    <dgm:pt modelId="{177A1AEE-0C37-4A69-8755-50DEB391B73C}" type="parTrans" cxnId="{5319A035-C1FD-4E2A-B224-7BD67C3661ED}">
      <dgm:prSet/>
      <dgm:spPr/>
      <dgm:t>
        <a:bodyPr/>
        <a:lstStyle/>
        <a:p>
          <a:endParaRPr lang="fr-FR"/>
        </a:p>
      </dgm:t>
    </dgm:pt>
    <dgm:pt modelId="{4FE68B04-9E22-4E4B-B501-6FB12C3D6F2E}" type="sibTrans" cxnId="{5319A035-C1FD-4E2A-B224-7BD67C3661ED}">
      <dgm:prSet/>
      <dgm:spPr/>
      <dgm:t>
        <a:bodyPr/>
        <a:lstStyle/>
        <a:p>
          <a:endParaRPr lang="fr-FR"/>
        </a:p>
      </dgm:t>
    </dgm:pt>
    <dgm:pt modelId="{A543F2F7-6CAD-4438-BB4F-B8A161465E74}">
      <dgm:prSet phldrT="[Texte]"/>
      <dgm:spPr/>
      <dgm:t>
        <a:bodyPr/>
        <a:lstStyle/>
        <a:p>
          <a:r>
            <a:rPr lang="fr-FR" dirty="0" smtClean="0"/>
            <a:t>Recette</a:t>
          </a:r>
          <a:endParaRPr lang="fr-FR" dirty="0"/>
        </a:p>
      </dgm:t>
    </dgm:pt>
    <dgm:pt modelId="{AB5741CC-7355-42CA-A0C3-5199FBE1C684}" type="parTrans" cxnId="{D165A23F-FFF6-408F-9DFC-80522583A9BE}">
      <dgm:prSet/>
      <dgm:spPr/>
      <dgm:t>
        <a:bodyPr/>
        <a:lstStyle/>
        <a:p>
          <a:endParaRPr lang="fr-FR"/>
        </a:p>
      </dgm:t>
    </dgm:pt>
    <dgm:pt modelId="{A1B0335B-E1FA-4257-AE04-8A45BED6A76B}" type="sibTrans" cxnId="{D165A23F-FFF6-408F-9DFC-80522583A9BE}">
      <dgm:prSet/>
      <dgm:spPr/>
      <dgm:t>
        <a:bodyPr/>
        <a:lstStyle/>
        <a:p>
          <a:endParaRPr lang="fr-FR"/>
        </a:p>
      </dgm:t>
    </dgm:pt>
    <dgm:pt modelId="{25663D40-A8B8-4BE3-8B39-2F85BD8B2F18}">
      <dgm:prSet phldrT="[Texte]"/>
      <dgm:spPr/>
      <dgm:t>
        <a:bodyPr/>
        <a:lstStyle/>
        <a:p>
          <a:r>
            <a:rPr lang="fr-FR" dirty="0" smtClean="0"/>
            <a:t>Environnement de démonstration</a:t>
          </a:r>
          <a:endParaRPr lang="fr-FR" dirty="0"/>
        </a:p>
      </dgm:t>
    </dgm:pt>
    <dgm:pt modelId="{899176E0-952C-4C13-88F2-D2DE7122B23C}" type="parTrans" cxnId="{959C1C91-FE9A-4397-8BB6-6540A7759A71}">
      <dgm:prSet/>
      <dgm:spPr/>
      <dgm:t>
        <a:bodyPr/>
        <a:lstStyle/>
        <a:p>
          <a:endParaRPr lang="fr-FR"/>
        </a:p>
      </dgm:t>
    </dgm:pt>
    <dgm:pt modelId="{D4402152-4AFD-4955-B3A4-310F28F5AFA2}" type="sibTrans" cxnId="{959C1C91-FE9A-4397-8BB6-6540A7759A71}">
      <dgm:prSet/>
      <dgm:spPr/>
      <dgm:t>
        <a:bodyPr/>
        <a:lstStyle/>
        <a:p>
          <a:endParaRPr lang="fr-FR"/>
        </a:p>
      </dgm:t>
    </dgm:pt>
    <dgm:pt modelId="{6617A8FB-A750-43C9-8A35-5C5054A719A3}">
      <dgm:prSet phldrT="[Texte]"/>
      <dgm:spPr/>
      <dgm:t>
        <a:bodyPr/>
        <a:lstStyle/>
        <a:p>
          <a:r>
            <a:rPr lang="fr-FR" dirty="0" smtClean="0"/>
            <a:t>Environnement de pré-production (ISO-PROD)</a:t>
          </a:r>
          <a:endParaRPr lang="fr-FR" dirty="0"/>
        </a:p>
      </dgm:t>
    </dgm:pt>
    <dgm:pt modelId="{D92E0BEC-1561-4A56-AE97-F0A8AEB0A43F}" type="parTrans" cxnId="{EAF279F4-3AFD-4D24-855E-4EDE67495AC2}">
      <dgm:prSet/>
      <dgm:spPr/>
      <dgm:t>
        <a:bodyPr/>
        <a:lstStyle/>
        <a:p>
          <a:endParaRPr lang="fr-FR"/>
        </a:p>
      </dgm:t>
    </dgm:pt>
    <dgm:pt modelId="{B82EAD98-2440-4B7F-94A8-03DA0B320754}" type="sibTrans" cxnId="{EAF279F4-3AFD-4D24-855E-4EDE67495AC2}">
      <dgm:prSet/>
      <dgm:spPr/>
      <dgm:t>
        <a:bodyPr/>
        <a:lstStyle/>
        <a:p>
          <a:endParaRPr lang="fr-FR"/>
        </a:p>
      </dgm:t>
    </dgm:pt>
    <dgm:pt modelId="{AA71B544-8F7B-48FF-9364-EF5328CFA1CC}" type="pres">
      <dgm:prSet presAssocID="{690172A9-5422-42D3-84D9-C265AB56AC9A}" presName="Name0" presStyleCnt="0">
        <dgm:presLayoutVars>
          <dgm:dir/>
          <dgm:animLvl val="lvl"/>
          <dgm:resizeHandles/>
        </dgm:presLayoutVars>
      </dgm:prSet>
      <dgm:spPr/>
    </dgm:pt>
    <dgm:pt modelId="{9EBCAA76-0369-40D7-8307-0C54E4D60937}" type="pres">
      <dgm:prSet presAssocID="{CC8F463C-5E66-472F-B77E-676BB5B01CB1}" presName="linNode" presStyleCnt="0"/>
      <dgm:spPr/>
    </dgm:pt>
    <dgm:pt modelId="{6EE91391-C09B-43D4-AB42-7237911FE080}" type="pres">
      <dgm:prSet presAssocID="{CC8F463C-5E66-472F-B77E-676BB5B01CB1}" presName="parentShp" presStyleLbl="node1" presStyleIdx="0" presStyleCnt="3">
        <dgm:presLayoutVars>
          <dgm:bulletEnabled val="1"/>
        </dgm:presLayoutVars>
      </dgm:prSet>
      <dgm:spPr/>
    </dgm:pt>
    <dgm:pt modelId="{DCBFC3D2-A41C-4D75-87A4-6A4D92851D71}" type="pres">
      <dgm:prSet presAssocID="{CC8F463C-5E66-472F-B77E-676BB5B01CB1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C0AF5A-7917-4822-B6A6-23C5A697E4A2}" type="pres">
      <dgm:prSet presAssocID="{D6EB9805-9107-492F-8D0B-023D1C6ABA26}" presName="spacing" presStyleCnt="0"/>
      <dgm:spPr/>
    </dgm:pt>
    <dgm:pt modelId="{375FCC5C-C65D-4987-AE21-FE314BE8831C}" type="pres">
      <dgm:prSet presAssocID="{FF89BB0B-EC1D-48D7-AB6C-3B87E24F2EEB}" presName="linNode" presStyleCnt="0"/>
      <dgm:spPr/>
    </dgm:pt>
    <dgm:pt modelId="{35A6B5BF-366E-47EC-8BD8-FC4A363B6BCB}" type="pres">
      <dgm:prSet presAssocID="{FF89BB0B-EC1D-48D7-AB6C-3B87E24F2EEB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02649-B5B3-411F-A989-A9556786BE7C}" type="pres">
      <dgm:prSet presAssocID="{FF89BB0B-EC1D-48D7-AB6C-3B87E24F2EEB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745279-528B-4F58-9EEC-AFD3384BA624}" type="pres">
      <dgm:prSet presAssocID="{A961439A-3171-4EE7-8E25-EE94CAFBC1F9}" presName="spacing" presStyleCnt="0"/>
      <dgm:spPr/>
    </dgm:pt>
    <dgm:pt modelId="{5426A976-556C-446E-AC47-0060AE9E0143}" type="pres">
      <dgm:prSet presAssocID="{A543F2F7-6CAD-4438-BB4F-B8A161465E74}" presName="linNode" presStyleCnt="0"/>
      <dgm:spPr/>
    </dgm:pt>
    <dgm:pt modelId="{E9046ED7-D069-4963-825C-F4A38A6DAF43}" type="pres">
      <dgm:prSet presAssocID="{A543F2F7-6CAD-4438-BB4F-B8A161465E74}" presName="parentShp" presStyleLbl="node1" presStyleIdx="2" presStyleCnt="3">
        <dgm:presLayoutVars>
          <dgm:bulletEnabled val="1"/>
        </dgm:presLayoutVars>
      </dgm:prSet>
      <dgm:spPr/>
    </dgm:pt>
    <dgm:pt modelId="{8CEAB45E-54A0-40A9-B31B-D0F5647B796C}" type="pres">
      <dgm:prSet presAssocID="{A543F2F7-6CAD-4438-BB4F-B8A161465E7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B7F4AF4-951D-404E-8E1E-B3D1227BFD81}" srcId="{CC8F463C-5E66-472F-B77E-676BB5B01CB1}" destId="{6E262BDD-4EE7-4098-842E-9AE8F21F508A}" srcOrd="0" destOrd="0" parTransId="{7F7FFCB0-73FD-469F-A22A-12AC9D9112C1}" sibTransId="{36D7DDAB-1321-4049-8042-79A194C2021F}"/>
    <dgm:cxn modelId="{959C1C91-FE9A-4397-8BB6-6540A7759A71}" srcId="{A543F2F7-6CAD-4438-BB4F-B8A161465E74}" destId="{25663D40-A8B8-4BE3-8B39-2F85BD8B2F18}" srcOrd="1" destOrd="0" parTransId="{899176E0-952C-4C13-88F2-D2DE7122B23C}" sibTransId="{D4402152-4AFD-4955-B3A4-310F28F5AFA2}"/>
    <dgm:cxn modelId="{6E7500C1-125E-4C21-BE8C-F74D046FB941}" type="presOf" srcId="{A543F2F7-6CAD-4438-BB4F-B8A161465E74}" destId="{E9046ED7-D069-4963-825C-F4A38A6DAF43}" srcOrd="0" destOrd="0" presId="urn:microsoft.com/office/officeart/2005/8/layout/vList6"/>
    <dgm:cxn modelId="{EAF279F4-3AFD-4D24-855E-4EDE67495AC2}" srcId="{A543F2F7-6CAD-4438-BB4F-B8A161465E74}" destId="{6617A8FB-A750-43C9-8A35-5C5054A719A3}" srcOrd="2" destOrd="0" parTransId="{D92E0BEC-1561-4A56-AE97-F0A8AEB0A43F}" sibTransId="{B82EAD98-2440-4B7F-94A8-03DA0B320754}"/>
    <dgm:cxn modelId="{21142E5D-EEBC-4C1F-92D0-4AE3C25FBC7B}" type="presOf" srcId="{6617A8FB-A750-43C9-8A35-5C5054A719A3}" destId="{8CEAB45E-54A0-40A9-B31B-D0F5647B796C}" srcOrd="0" destOrd="2" presId="urn:microsoft.com/office/officeart/2005/8/layout/vList6"/>
    <dgm:cxn modelId="{6D4560CB-44D3-4FCF-A6A1-5770BE05FE34}" type="presOf" srcId="{FF89BB0B-EC1D-48D7-AB6C-3B87E24F2EEB}" destId="{35A6B5BF-366E-47EC-8BD8-FC4A363B6BCB}" srcOrd="0" destOrd="0" presId="urn:microsoft.com/office/officeart/2005/8/layout/vList6"/>
    <dgm:cxn modelId="{8085F585-7F0A-4AC1-9262-643E80C46FA0}" type="presOf" srcId="{6E262BDD-4EE7-4098-842E-9AE8F21F508A}" destId="{DCBFC3D2-A41C-4D75-87A4-6A4D92851D71}" srcOrd="0" destOrd="0" presId="urn:microsoft.com/office/officeart/2005/8/layout/vList6"/>
    <dgm:cxn modelId="{320D4E82-1A5F-4402-BACA-6263AE57F75B}" type="presOf" srcId="{690172A9-5422-42D3-84D9-C265AB56AC9A}" destId="{AA71B544-8F7B-48FF-9364-EF5328CFA1CC}" srcOrd="0" destOrd="0" presId="urn:microsoft.com/office/officeart/2005/8/layout/vList6"/>
    <dgm:cxn modelId="{C602298C-AB8E-408E-B099-CE7CC8EF6858}" srcId="{690172A9-5422-42D3-84D9-C265AB56AC9A}" destId="{CC8F463C-5E66-472F-B77E-676BB5B01CB1}" srcOrd="0" destOrd="0" parTransId="{227A086E-D374-4225-83F7-8154F210CA11}" sibTransId="{D6EB9805-9107-492F-8D0B-023D1C6ABA26}"/>
    <dgm:cxn modelId="{7564C52B-B218-49F6-89FB-20C94732F5AA}" type="presOf" srcId="{65459499-A807-4F11-9270-5414110B097C}" destId="{CE702649-B5B3-411F-A989-A9556786BE7C}" srcOrd="0" destOrd="0" presId="urn:microsoft.com/office/officeart/2005/8/layout/vList6"/>
    <dgm:cxn modelId="{5319A035-C1FD-4E2A-B224-7BD67C3661ED}" srcId="{A543F2F7-6CAD-4438-BB4F-B8A161465E74}" destId="{CE248126-35BD-4F68-A680-917F5FDBC2EE}" srcOrd="0" destOrd="0" parTransId="{177A1AEE-0C37-4A69-8755-50DEB391B73C}" sibTransId="{4FE68B04-9E22-4E4B-B501-6FB12C3D6F2E}"/>
    <dgm:cxn modelId="{9FEA5FEB-7795-4DC1-866C-5D5D415137B1}" srcId="{FF89BB0B-EC1D-48D7-AB6C-3B87E24F2EEB}" destId="{65459499-A807-4F11-9270-5414110B097C}" srcOrd="0" destOrd="0" parTransId="{27FCABCE-9E4C-420C-B95A-E085DDBEAE25}" sibTransId="{5983ACCC-F20A-411E-BDCF-2B9D167054B1}"/>
    <dgm:cxn modelId="{FD64E5AE-1508-4D56-B262-F57FAFC4CD83}" type="presOf" srcId="{CC8F463C-5E66-472F-B77E-676BB5B01CB1}" destId="{6EE91391-C09B-43D4-AB42-7237911FE080}" srcOrd="0" destOrd="0" presId="urn:microsoft.com/office/officeart/2005/8/layout/vList6"/>
    <dgm:cxn modelId="{5931E0CE-3274-4BFA-B291-B411F7C029C3}" type="presOf" srcId="{25663D40-A8B8-4BE3-8B39-2F85BD8B2F18}" destId="{8CEAB45E-54A0-40A9-B31B-D0F5647B796C}" srcOrd="0" destOrd="1" presId="urn:microsoft.com/office/officeart/2005/8/layout/vList6"/>
    <dgm:cxn modelId="{933539B4-74A0-497C-A3BC-F9DCFF62504C}" srcId="{690172A9-5422-42D3-84D9-C265AB56AC9A}" destId="{FF89BB0B-EC1D-48D7-AB6C-3B87E24F2EEB}" srcOrd="1" destOrd="0" parTransId="{5B8A72C2-A150-4419-8A15-0FBC2AD804EE}" sibTransId="{A961439A-3171-4EE7-8E25-EE94CAFBC1F9}"/>
    <dgm:cxn modelId="{D165A23F-FFF6-408F-9DFC-80522583A9BE}" srcId="{690172A9-5422-42D3-84D9-C265AB56AC9A}" destId="{A543F2F7-6CAD-4438-BB4F-B8A161465E74}" srcOrd="2" destOrd="0" parTransId="{AB5741CC-7355-42CA-A0C3-5199FBE1C684}" sibTransId="{A1B0335B-E1FA-4257-AE04-8A45BED6A76B}"/>
    <dgm:cxn modelId="{378DB9E1-DE92-48BF-9DBE-E272C84F09CC}" type="presOf" srcId="{CE248126-35BD-4F68-A680-917F5FDBC2EE}" destId="{8CEAB45E-54A0-40A9-B31B-D0F5647B796C}" srcOrd="0" destOrd="0" presId="urn:microsoft.com/office/officeart/2005/8/layout/vList6"/>
    <dgm:cxn modelId="{30E9F4B2-485E-419C-BF73-F7A68145FE48}" type="presParOf" srcId="{AA71B544-8F7B-48FF-9364-EF5328CFA1CC}" destId="{9EBCAA76-0369-40D7-8307-0C54E4D60937}" srcOrd="0" destOrd="0" presId="urn:microsoft.com/office/officeart/2005/8/layout/vList6"/>
    <dgm:cxn modelId="{D2F9CA50-F7D3-4F03-80F5-61BAEDE90AFB}" type="presParOf" srcId="{9EBCAA76-0369-40D7-8307-0C54E4D60937}" destId="{6EE91391-C09B-43D4-AB42-7237911FE080}" srcOrd="0" destOrd="0" presId="urn:microsoft.com/office/officeart/2005/8/layout/vList6"/>
    <dgm:cxn modelId="{F10938F4-2A32-4976-B702-1CCBC5407123}" type="presParOf" srcId="{9EBCAA76-0369-40D7-8307-0C54E4D60937}" destId="{DCBFC3D2-A41C-4D75-87A4-6A4D92851D71}" srcOrd="1" destOrd="0" presId="urn:microsoft.com/office/officeart/2005/8/layout/vList6"/>
    <dgm:cxn modelId="{FED7252D-1F6A-477C-9043-2A5E31B374DE}" type="presParOf" srcId="{AA71B544-8F7B-48FF-9364-EF5328CFA1CC}" destId="{97C0AF5A-7917-4822-B6A6-23C5A697E4A2}" srcOrd="1" destOrd="0" presId="urn:microsoft.com/office/officeart/2005/8/layout/vList6"/>
    <dgm:cxn modelId="{F6A44C7A-9508-4088-9008-03DCB8E4237D}" type="presParOf" srcId="{AA71B544-8F7B-48FF-9364-EF5328CFA1CC}" destId="{375FCC5C-C65D-4987-AE21-FE314BE8831C}" srcOrd="2" destOrd="0" presId="urn:microsoft.com/office/officeart/2005/8/layout/vList6"/>
    <dgm:cxn modelId="{939F6791-77EB-4DE8-93A8-9D7A2D4AE60D}" type="presParOf" srcId="{375FCC5C-C65D-4987-AE21-FE314BE8831C}" destId="{35A6B5BF-366E-47EC-8BD8-FC4A363B6BCB}" srcOrd="0" destOrd="0" presId="urn:microsoft.com/office/officeart/2005/8/layout/vList6"/>
    <dgm:cxn modelId="{E34895DA-3B83-4925-9815-7165512E745C}" type="presParOf" srcId="{375FCC5C-C65D-4987-AE21-FE314BE8831C}" destId="{CE702649-B5B3-411F-A989-A9556786BE7C}" srcOrd="1" destOrd="0" presId="urn:microsoft.com/office/officeart/2005/8/layout/vList6"/>
    <dgm:cxn modelId="{27D44268-1034-448B-8749-1B127E7A0C4F}" type="presParOf" srcId="{AA71B544-8F7B-48FF-9364-EF5328CFA1CC}" destId="{BB745279-528B-4F58-9EEC-AFD3384BA624}" srcOrd="3" destOrd="0" presId="urn:microsoft.com/office/officeart/2005/8/layout/vList6"/>
    <dgm:cxn modelId="{C9372782-6E08-48B3-A774-87B86A819D1E}" type="presParOf" srcId="{AA71B544-8F7B-48FF-9364-EF5328CFA1CC}" destId="{5426A976-556C-446E-AC47-0060AE9E0143}" srcOrd="4" destOrd="0" presId="urn:microsoft.com/office/officeart/2005/8/layout/vList6"/>
    <dgm:cxn modelId="{16736A07-DBCE-45D8-BB6F-2B163D07BB0D}" type="presParOf" srcId="{5426A976-556C-446E-AC47-0060AE9E0143}" destId="{E9046ED7-D069-4963-825C-F4A38A6DAF43}" srcOrd="0" destOrd="0" presId="urn:microsoft.com/office/officeart/2005/8/layout/vList6"/>
    <dgm:cxn modelId="{190F5322-F54C-41FA-896F-4D552912EEED}" type="presParOf" srcId="{5426A976-556C-446E-AC47-0060AE9E0143}" destId="{8CEAB45E-54A0-40A9-B31B-D0F5647B79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4E262-5600-4F2A-A872-F17F44387C3A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13F4F5A-E0E4-447B-A59A-FD51172A32E5}">
      <dgm:prSet phldrT="[Texte]"/>
      <dgm:spPr/>
      <dgm:t>
        <a:bodyPr/>
        <a:lstStyle/>
        <a:p>
          <a:r>
            <a:rPr lang="fr-FR" dirty="0" smtClean="0"/>
            <a:t>Manuel d’installation</a:t>
          </a:r>
          <a:endParaRPr lang="en-US" dirty="0"/>
        </a:p>
      </dgm:t>
    </dgm:pt>
    <dgm:pt modelId="{7CD5B481-1285-4A23-81DF-0E37E14E13B8}" type="parTrans" cxnId="{9D5DDDD5-414A-4598-B1AD-FBF36864DF2D}">
      <dgm:prSet/>
      <dgm:spPr/>
      <dgm:t>
        <a:bodyPr/>
        <a:lstStyle/>
        <a:p>
          <a:endParaRPr lang="en-US"/>
        </a:p>
      </dgm:t>
    </dgm:pt>
    <dgm:pt modelId="{B701D20A-29A6-4BAB-BB43-7BDDC68F692B}" type="sibTrans" cxnId="{9D5DDDD5-414A-4598-B1AD-FBF36864DF2D}">
      <dgm:prSet/>
      <dgm:spPr/>
      <dgm:t>
        <a:bodyPr/>
        <a:lstStyle/>
        <a:p>
          <a:endParaRPr lang="en-US"/>
        </a:p>
      </dgm:t>
    </dgm:pt>
    <dgm:pt modelId="{EB061675-C1A5-4941-BF31-05401F842FC6}">
      <dgm:prSet phldrT="[Texte]"/>
      <dgm:spPr/>
      <dgm:t>
        <a:bodyPr/>
        <a:lstStyle/>
        <a:p>
          <a:r>
            <a:rPr lang="fr-FR" dirty="0" smtClean="0"/>
            <a:t>Complet</a:t>
          </a:r>
          <a:endParaRPr lang="en-US" dirty="0"/>
        </a:p>
      </dgm:t>
    </dgm:pt>
    <dgm:pt modelId="{00093569-0D45-490F-BABF-95F218A97801}" type="parTrans" cxnId="{4E1F4E84-8E2F-4421-9DE5-C52224EC1956}">
      <dgm:prSet/>
      <dgm:spPr/>
      <dgm:t>
        <a:bodyPr/>
        <a:lstStyle/>
        <a:p>
          <a:endParaRPr lang="en-US"/>
        </a:p>
      </dgm:t>
    </dgm:pt>
    <dgm:pt modelId="{788AD9AD-13E9-4609-B896-369464220B53}" type="sibTrans" cxnId="{4E1F4E84-8E2F-4421-9DE5-C52224EC1956}">
      <dgm:prSet/>
      <dgm:spPr/>
      <dgm:t>
        <a:bodyPr/>
        <a:lstStyle/>
        <a:p>
          <a:endParaRPr lang="en-US"/>
        </a:p>
      </dgm:t>
    </dgm:pt>
    <dgm:pt modelId="{24A50E8A-B602-46D4-BAA1-FEE06CCF4D49}">
      <dgm:prSet phldrT="[Texte]"/>
      <dgm:spPr/>
      <dgm:t>
        <a:bodyPr/>
        <a:lstStyle/>
        <a:p>
          <a:r>
            <a:rPr lang="fr-FR" dirty="0" smtClean="0"/>
            <a:t>Chronologie</a:t>
          </a:r>
          <a:endParaRPr lang="en-US" dirty="0"/>
        </a:p>
      </dgm:t>
    </dgm:pt>
    <dgm:pt modelId="{71F59360-ACF4-4986-B145-58797208701D}" type="parTrans" cxnId="{FFFD062D-86D1-4A94-8CE2-CB94645BEBEA}">
      <dgm:prSet/>
      <dgm:spPr/>
      <dgm:t>
        <a:bodyPr/>
        <a:lstStyle/>
        <a:p>
          <a:endParaRPr lang="en-US"/>
        </a:p>
      </dgm:t>
    </dgm:pt>
    <dgm:pt modelId="{0596B097-6AD2-4884-9F2B-340E6F97D101}" type="sibTrans" cxnId="{FFFD062D-86D1-4A94-8CE2-CB94645BEBEA}">
      <dgm:prSet/>
      <dgm:spPr/>
      <dgm:t>
        <a:bodyPr/>
        <a:lstStyle/>
        <a:p>
          <a:endParaRPr lang="en-US"/>
        </a:p>
      </dgm:t>
    </dgm:pt>
    <dgm:pt modelId="{2120AABF-EEEE-405D-A10A-8B4E91B69D75}">
      <dgm:prSet phldrT="[Texte]"/>
      <dgm:spPr/>
      <dgm:t>
        <a:bodyPr/>
        <a:lstStyle/>
        <a:p>
          <a:r>
            <a:rPr lang="fr-FR" dirty="0" smtClean="0"/>
            <a:t>Retour arrière</a:t>
          </a:r>
          <a:endParaRPr lang="en-US" dirty="0"/>
        </a:p>
      </dgm:t>
    </dgm:pt>
    <dgm:pt modelId="{E66F714A-13D1-418F-96EC-37B848F1647B}" type="parTrans" cxnId="{3C40E82B-E9F4-4C6F-837C-D276C3602034}">
      <dgm:prSet/>
      <dgm:spPr/>
      <dgm:t>
        <a:bodyPr/>
        <a:lstStyle/>
        <a:p>
          <a:endParaRPr lang="en-US"/>
        </a:p>
      </dgm:t>
    </dgm:pt>
    <dgm:pt modelId="{DDDF95B3-075F-4900-B3D1-698DDBDDAA01}" type="sibTrans" cxnId="{3C40E82B-E9F4-4C6F-837C-D276C3602034}">
      <dgm:prSet/>
      <dgm:spPr/>
      <dgm:t>
        <a:bodyPr/>
        <a:lstStyle/>
        <a:p>
          <a:endParaRPr lang="en-US"/>
        </a:p>
      </dgm:t>
    </dgm:pt>
    <dgm:pt modelId="{62C53F98-45E5-45DA-AC7B-9B4D82CD1F49}">
      <dgm:prSet phldrT="[Texte]"/>
      <dgm:spPr/>
      <dgm:t>
        <a:bodyPr/>
        <a:lstStyle/>
        <a:p>
          <a:r>
            <a:rPr lang="fr-FR" dirty="0" smtClean="0"/>
            <a:t>Explicite</a:t>
          </a:r>
          <a:endParaRPr lang="en-US" dirty="0"/>
        </a:p>
      </dgm:t>
    </dgm:pt>
    <dgm:pt modelId="{A0DC73BE-A83B-4405-BF6C-77C099E57FBF}" type="parTrans" cxnId="{7F0D7208-9718-4D13-AFA7-127B7CBF66F7}">
      <dgm:prSet/>
      <dgm:spPr/>
      <dgm:t>
        <a:bodyPr/>
        <a:lstStyle/>
        <a:p>
          <a:endParaRPr lang="en-US"/>
        </a:p>
      </dgm:t>
    </dgm:pt>
    <dgm:pt modelId="{E39E90DE-B559-419C-A458-338C5B1A70B0}" type="sibTrans" cxnId="{7F0D7208-9718-4D13-AFA7-127B7CBF66F7}">
      <dgm:prSet/>
      <dgm:spPr/>
      <dgm:t>
        <a:bodyPr/>
        <a:lstStyle/>
        <a:p>
          <a:endParaRPr lang="en-US"/>
        </a:p>
      </dgm:t>
    </dgm:pt>
    <dgm:pt modelId="{2772BA33-E327-4766-B008-54733C5C6D1B}" type="pres">
      <dgm:prSet presAssocID="{3534E262-5600-4F2A-A872-F17F44387C3A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0761661A-25F7-4BC8-A235-7AF9B23EA57A}" type="pres">
      <dgm:prSet presAssocID="{213F4F5A-E0E4-447B-A59A-FD51172A32E5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fr-FR"/>
        </a:p>
      </dgm:t>
    </dgm:pt>
    <dgm:pt modelId="{9F253A2B-6E91-405C-8740-3D17B48F5423}" type="pres">
      <dgm:prSet presAssocID="{EB061675-C1A5-4941-BF31-05401F842FC6}" presName="Accent" presStyleLbl="node1" presStyleIdx="1" presStyleCnt="2"/>
      <dgm:spPr/>
    </dgm:pt>
    <dgm:pt modelId="{7E22D822-C3B9-4116-A4E1-E6B461B25DD2}" type="pres">
      <dgm:prSet presAssocID="{EB061675-C1A5-4941-BF31-05401F842FC6}" presName="Image1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</dgm:pt>
    <dgm:pt modelId="{5EABCE15-3B95-42FE-8B0C-C61770454F7F}" type="pres">
      <dgm:prSet presAssocID="{EB061675-C1A5-4941-BF31-05401F842FC6}" presName="Child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AD59A5-F924-40AD-A979-5A8F79E6A396}" type="pres">
      <dgm:prSet presAssocID="{62C53F98-45E5-45DA-AC7B-9B4D82CD1F49}" presName="Image2" presStyleCnt="0"/>
      <dgm:spPr/>
    </dgm:pt>
    <dgm:pt modelId="{6B2C46BE-8D28-4380-823D-57FF96A6ADA1}" type="pres">
      <dgm:prSet presAssocID="{62C53F98-45E5-45DA-AC7B-9B4D82CD1F49}" presName="Imag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2931E04E-236C-47E8-8478-A768575D89C2}" type="pres">
      <dgm:prSet presAssocID="{62C53F98-45E5-45DA-AC7B-9B4D82CD1F49}" presName="Child2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9E675-510C-45FD-BE94-1249620420FC}" type="pres">
      <dgm:prSet presAssocID="{24A50E8A-B602-46D4-BAA1-FEE06CCF4D49}" presName="Image3" presStyleCnt="0"/>
      <dgm:spPr/>
    </dgm:pt>
    <dgm:pt modelId="{85F44426-AD4E-4554-B764-300429D790C0}" type="pres">
      <dgm:prSet presAssocID="{24A50E8A-B602-46D4-BAA1-FEE06CCF4D49}" presName="Image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DF63DAC6-B922-470A-AD61-966BD38322F3}" type="pres">
      <dgm:prSet presAssocID="{24A50E8A-B602-46D4-BAA1-FEE06CCF4D49}" presName="Child3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86EF02-B3D8-4514-B6B1-4F7A0C976212}" type="pres">
      <dgm:prSet presAssocID="{2120AABF-EEEE-405D-A10A-8B4E91B69D75}" presName="Image4" presStyleCnt="0"/>
      <dgm:spPr/>
    </dgm:pt>
    <dgm:pt modelId="{3059B7DC-1B7D-4CBD-81B3-523F7B9A7688}" type="pres">
      <dgm:prSet presAssocID="{2120AABF-EEEE-405D-A10A-8B4E91B69D75}" presName="Image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BE41E7A-179B-4B5D-8109-F283430E7A6E}" type="pres">
      <dgm:prSet presAssocID="{2120AABF-EEEE-405D-A10A-8B4E91B69D75}" presName="Child4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40E82B-E9F4-4C6F-837C-D276C3602034}" srcId="{213F4F5A-E0E4-447B-A59A-FD51172A32E5}" destId="{2120AABF-EEEE-405D-A10A-8B4E91B69D75}" srcOrd="3" destOrd="0" parTransId="{E66F714A-13D1-418F-96EC-37B848F1647B}" sibTransId="{DDDF95B3-075F-4900-B3D1-698DDBDDAA01}"/>
    <dgm:cxn modelId="{9D5DDDD5-414A-4598-B1AD-FBF36864DF2D}" srcId="{3534E262-5600-4F2A-A872-F17F44387C3A}" destId="{213F4F5A-E0E4-447B-A59A-FD51172A32E5}" srcOrd="0" destOrd="0" parTransId="{7CD5B481-1285-4A23-81DF-0E37E14E13B8}" sibTransId="{B701D20A-29A6-4BAB-BB43-7BDDC68F692B}"/>
    <dgm:cxn modelId="{4CF8751F-EE77-4496-9BD6-FCEDD4EE4021}" type="presOf" srcId="{62C53F98-45E5-45DA-AC7B-9B4D82CD1F49}" destId="{2931E04E-236C-47E8-8478-A768575D89C2}" srcOrd="0" destOrd="0" presId="urn:microsoft.com/office/officeart/2011/layout/RadialPictureList"/>
    <dgm:cxn modelId="{AEBD92A7-44F7-4A88-B46D-18E79E491074}" type="presOf" srcId="{24A50E8A-B602-46D4-BAA1-FEE06CCF4D49}" destId="{DF63DAC6-B922-470A-AD61-966BD38322F3}" srcOrd="0" destOrd="0" presId="urn:microsoft.com/office/officeart/2011/layout/RadialPictureList"/>
    <dgm:cxn modelId="{7F0D7208-9718-4D13-AFA7-127B7CBF66F7}" srcId="{213F4F5A-E0E4-447B-A59A-FD51172A32E5}" destId="{62C53F98-45E5-45DA-AC7B-9B4D82CD1F49}" srcOrd="1" destOrd="0" parTransId="{A0DC73BE-A83B-4405-BF6C-77C099E57FBF}" sibTransId="{E39E90DE-B559-419C-A458-338C5B1A70B0}"/>
    <dgm:cxn modelId="{E2F5AC21-2176-42DA-9FAA-54F0D537573C}" type="presOf" srcId="{2120AABF-EEEE-405D-A10A-8B4E91B69D75}" destId="{3BE41E7A-179B-4B5D-8109-F283430E7A6E}" srcOrd="0" destOrd="0" presId="urn:microsoft.com/office/officeart/2011/layout/RadialPictureList"/>
    <dgm:cxn modelId="{A38EE770-6CE8-4CFD-B4D7-90BBF056B0DD}" type="presOf" srcId="{3534E262-5600-4F2A-A872-F17F44387C3A}" destId="{2772BA33-E327-4766-B008-54733C5C6D1B}" srcOrd="0" destOrd="0" presId="urn:microsoft.com/office/officeart/2011/layout/RadialPictureList"/>
    <dgm:cxn modelId="{189769DB-3417-4B66-BE1D-9DBD060F23BC}" type="presOf" srcId="{213F4F5A-E0E4-447B-A59A-FD51172A32E5}" destId="{0761661A-25F7-4BC8-A235-7AF9B23EA57A}" srcOrd="0" destOrd="0" presId="urn:microsoft.com/office/officeart/2011/layout/RadialPictureList"/>
    <dgm:cxn modelId="{4E1F4E84-8E2F-4421-9DE5-C52224EC1956}" srcId="{213F4F5A-E0E4-447B-A59A-FD51172A32E5}" destId="{EB061675-C1A5-4941-BF31-05401F842FC6}" srcOrd="0" destOrd="0" parTransId="{00093569-0D45-490F-BABF-95F218A97801}" sibTransId="{788AD9AD-13E9-4609-B896-369464220B53}"/>
    <dgm:cxn modelId="{FFFD062D-86D1-4A94-8CE2-CB94645BEBEA}" srcId="{213F4F5A-E0E4-447B-A59A-FD51172A32E5}" destId="{24A50E8A-B602-46D4-BAA1-FEE06CCF4D49}" srcOrd="2" destOrd="0" parTransId="{71F59360-ACF4-4986-B145-58797208701D}" sibTransId="{0596B097-6AD2-4884-9F2B-340E6F97D101}"/>
    <dgm:cxn modelId="{E217E033-10B1-46DC-9C83-FDD3C4DB3784}" type="presOf" srcId="{EB061675-C1A5-4941-BF31-05401F842FC6}" destId="{5EABCE15-3B95-42FE-8B0C-C61770454F7F}" srcOrd="0" destOrd="0" presId="urn:microsoft.com/office/officeart/2011/layout/RadialPictureList"/>
    <dgm:cxn modelId="{76F67778-9559-4871-8B42-218158A642F2}" type="presParOf" srcId="{2772BA33-E327-4766-B008-54733C5C6D1B}" destId="{0761661A-25F7-4BC8-A235-7AF9B23EA57A}" srcOrd="0" destOrd="0" presId="urn:microsoft.com/office/officeart/2011/layout/RadialPictureList"/>
    <dgm:cxn modelId="{9C1E0FA0-785C-4FB5-BCDA-2765281B6490}" type="presParOf" srcId="{2772BA33-E327-4766-B008-54733C5C6D1B}" destId="{9F253A2B-6E91-405C-8740-3D17B48F5423}" srcOrd="1" destOrd="0" presId="urn:microsoft.com/office/officeart/2011/layout/RadialPictureList"/>
    <dgm:cxn modelId="{79214712-D23D-4274-86C4-3CF072269268}" type="presParOf" srcId="{2772BA33-E327-4766-B008-54733C5C6D1B}" destId="{7E22D822-C3B9-4116-A4E1-E6B461B25DD2}" srcOrd="2" destOrd="0" presId="urn:microsoft.com/office/officeart/2011/layout/RadialPictureList"/>
    <dgm:cxn modelId="{FFFBFE5A-7CDE-4D55-A6CB-7C29625A7514}" type="presParOf" srcId="{2772BA33-E327-4766-B008-54733C5C6D1B}" destId="{5EABCE15-3B95-42FE-8B0C-C61770454F7F}" srcOrd="3" destOrd="0" presId="urn:microsoft.com/office/officeart/2011/layout/RadialPictureList"/>
    <dgm:cxn modelId="{3E59A531-876A-462F-8305-EC07696268E4}" type="presParOf" srcId="{2772BA33-E327-4766-B008-54733C5C6D1B}" destId="{56AD59A5-F924-40AD-A979-5A8F79E6A396}" srcOrd="4" destOrd="0" presId="urn:microsoft.com/office/officeart/2011/layout/RadialPictureList"/>
    <dgm:cxn modelId="{A679C7B5-8518-4E91-A465-BB6065BE8440}" type="presParOf" srcId="{56AD59A5-F924-40AD-A979-5A8F79E6A396}" destId="{6B2C46BE-8D28-4380-823D-57FF96A6ADA1}" srcOrd="0" destOrd="0" presId="urn:microsoft.com/office/officeart/2011/layout/RadialPictureList"/>
    <dgm:cxn modelId="{FE3F8722-022F-4556-B6E3-C2E5866E5CA6}" type="presParOf" srcId="{2772BA33-E327-4766-B008-54733C5C6D1B}" destId="{2931E04E-236C-47E8-8478-A768575D89C2}" srcOrd="5" destOrd="0" presId="urn:microsoft.com/office/officeart/2011/layout/RadialPictureList"/>
    <dgm:cxn modelId="{7B615CC4-AE82-4879-B265-962ACECA1811}" type="presParOf" srcId="{2772BA33-E327-4766-B008-54733C5C6D1B}" destId="{E1D9E675-510C-45FD-BE94-1249620420FC}" srcOrd="6" destOrd="0" presId="urn:microsoft.com/office/officeart/2011/layout/RadialPictureList"/>
    <dgm:cxn modelId="{EBDA4990-740D-4508-953D-D26F159F488B}" type="presParOf" srcId="{E1D9E675-510C-45FD-BE94-1249620420FC}" destId="{85F44426-AD4E-4554-B764-300429D790C0}" srcOrd="0" destOrd="0" presId="urn:microsoft.com/office/officeart/2011/layout/RadialPictureList"/>
    <dgm:cxn modelId="{C9701AD2-8C12-459F-B0F1-DD638E8E7F10}" type="presParOf" srcId="{2772BA33-E327-4766-B008-54733C5C6D1B}" destId="{DF63DAC6-B922-470A-AD61-966BD38322F3}" srcOrd="7" destOrd="0" presId="urn:microsoft.com/office/officeart/2011/layout/RadialPictureList"/>
    <dgm:cxn modelId="{9A7C933A-05EA-4272-ADE5-46D7746FC650}" type="presParOf" srcId="{2772BA33-E327-4766-B008-54733C5C6D1B}" destId="{8786EF02-B3D8-4514-B6B1-4F7A0C976212}" srcOrd="8" destOrd="0" presId="urn:microsoft.com/office/officeart/2011/layout/RadialPictureList"/>
    <dgm:cxn modelId="{6370B00F-D372-46BD-8C3C-4421CBAED372}" type="presParOf" srcId="{8786EF02-B3D8-4514-B6B1-4F7A0C976212}" destId="{3059B7DC-1B7D-4CBD-81B3-523F7B9A7688}" srcOrd="0" destOrd="0" presId="urn:microsoft.com/office/officeart/2011/layout/RadialPictureList"/>
    <dgm:cxn modelId="{74CA282A-7174-41A4-A506-D6A9D121A50E}" type="presParOf" srcId="{2772BA33-E327-4766-B008-54733C5C6D1B}" destId="{3BE41E7A-179B-4B5D-8109-F283430E7A6E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32C558-1611-496C-B8AE-DEAEB41523B2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1A193C1-C566-46A1-A5EC-B5AC39441FB8}">
      <dgm:prSet phldrT="[Texte]"/>
      <dgm:spPr/>
      <dgm:t>
        <a:bodyPr/>
        <a:lstStyle/>
        <a:p>
          <a:r>
            <a:rPr lang="fr-FR" dirty="0" smtClean="0"/>
            <a:t>Avant la recette</a:t>
          </a:r>
          <a:endParaRPr lang="en-US" dirty="0"/>
        </a:p>
      </dgm:t>
    </dgm:pt>
    <dgm:pt modelId="{02925495-805F-42A1-9166-A820EC3EF8B6}" type="parTrans" cxnId="{D78B7E45-2109-4FC9-8D24-A5256AA87FA6}">
      <dgm:prSet/>
      <dgm:spPr/>
      <dgm:t>
        <a:bodyPr/>
        <a:lstStyle/>
        <a:p>
          <a:endParaRPr lang="en-US"/>
        </a:p>
      </dgm:t>
    </dgm:pt>
    <dgm:pt modelId="{5422C131-792A-4682-849A-09A3D8846590}" type="sibTrans" cxnId="{D78B7E45-2109-4FC9-8D24-A5256AA87FA6}">
      <dgm:prSet/>
      <dgm:spPr/>
      <dgm:t>
        <a:bodyPr/>
        <a:lstStyle/>
        <a:p>
          <a:endParaRPr lang="en-US"/>
        </a:p>
      </dgm:t>
    </dgm:pt>
    <dgm:pt modelId="{92AD0723-98CC-46F9-90C5-468FC0782497}">
      <dgm:prSet phldrT="[Texte]"/>
      <dgm:spPr/>
      <dgm:t>
        <a:bodyPr/>
        <a:lstStyle/>
        <a:p>
          <a:r>
            <a:rPr lang="fr-FR" dirty="0" smtClean="0"/>
            <a:t>MER</a:t>
          </a:r>
          <a:endParaRPr lang="en-US" dirty="0"/>
        </a:p>
      </dgm:t>
    </dgm:pt>
    <dgm:pt modelId="{C79EEABC-93B1-44FE-A866-EB71E280EC7C}" type="parTrans" cxnId="{E6E25741-14C1-4F47-8E81-0E0ECE5EAF76}">
      <dgm:prSet/>
      <dgm:spPr/>
      <dgm:t>
        <a:bodyPr/>
        <a:lstStyle/>
        <a:p>
          <a:endParaRPr lang="en-US"/>
        </a:p>
      </dgm:t>
    </dgm:pt>
    <dgm:pt modelId="{58B31DB3-298B-4B69-98EA-53B1A898D5A1}" type="sibTrans" cxnId="{E6E25741-14C1-4F47-8E81-0E0ECE5EAF76}">
      <dgm:prSet/>
      <dgm:spPr/>
      <dgm:t>
        <a:bodyPr/>
        <a:lstStyle/>
        <a:p>
          <a:endParaRPr lang="en-US"/>
        </a:p>
      </dgm:t>
    </dgm:pt>
    <dgm:pt modelId="{B2D6F6A8-4F94-490C-99DD-3F6786772838}">
      <dgm:prSet phldrT="[Texte]"/>
      <dgm:spPr/>
      <dgm:t>
        <a:bodyPr/>
        <a:lstStyle/>
        <a:p>
          <a:r>
            <a:rPr lang="fr-FR" dirty="0" smtClean="0"/>
            <a:t>MEP</a:t>
          </a:r>
          <a:endParaRPr lang="en-US" dirty="0"/>
        </a:p>
      </dgm:t>
    </dgm:pt>
    <dgm:pt modelId="{8EDC8531-6044-4CFB-9A62-39662F8F0131}" type="parTrans" cxnId="{91007806-B18F-4594-ABC7-E4E9FB26D36B}">
      <dgm:prSet/>
      <dgm:spPr/>
      <dgm:t>
        <a:bodyPr/>
        <a:lstStyle/>
        <a:p>
          <a:endParaRPr lang="en-US"/>
        </a:p>
      </dgm:t>
    </dgm:pt>
    <dgm:pt modelId="{C692E928-5ED8-4604-ACB6-BEADE7671301}" type="sibTrans" cxnId="{91007806-B18F-4594-ABC7-E4E9FB26D36B}">
      <dgm:prSet/>
      <dgm:spPr/>
      <dgm:t>
        <a:bodyPr/>
        <a:lstStyle/>
        <a:p>
          <a:endParaRPr lang="en-US"/>
        </a:p>
      </dgm:t>
    </dgm:pt>
    <dgm:pt modelId="{3AC7B477-B487-4696-9736-5AF149E6041B}">
      <dgm:prSet phldrT="[Texte]"/>
      <dgm:spPr/>
      <dgm:t>
        <a:bodyPr/>
        <a:lstStyle/>
        <a:p>
          <a:pPr algn="just"/>
          <a:r>
            <a:rPr lang="fr-FR" dirty="0" smtClean="0"/>
            <a:t>Qui ? Le prestataire</a:t>
          </a:r>
          <a:endParaRPr lang="en-US" dirty="0"/>
        </a:p>
      </dgm:t>
    </dgm:pt>
    <dgm:pt modelId="{DE325D43-1275-47E4-A71B-B1AE92FBF04F}" type="parTrans" cxnId="{C517AA7C-BDEA-457D-BE79-9EC08E5CC5C2}">
      <dgm:prSet/>
      <dgm:spPr/>
      <dgm:t>
        <a:bodyPr/>
        <a:lstStyle/>
        <a:p>
          <a:endParaRPr lang="en-US"/>
        </a:p>
      </dgm:t>
    </dgm:pt>
    <dgm:pt modelId="{4F3210B4-CC86-4DA7-981B-1C391CF07301}" type="sibTrans" cxnId="{C517AA7C-BDEA-457D-BE79-9EC08E5CC5C2}">
      <dgm:prSet/>
      <dgm:spPr/>
      <dgm:t>
        <a:bodyPr/>
        <a:lstStyle/>
        <a:p>
          <a:endParaRPr lang="en-US"/>
        </a:p>
      </dgm:t>
    </dgm:pt>
    <dgm:pt modelId="{ACDA3558-EBE0-4EDF-B6CE-97AC21B88E04}">
      <dgm:prSet phldrT="[Texte]"/>
      <dgm:spPr/>
      <dgm:t>
        <a:bodyPr/>
        <a:lstStyle/>
        <a:p>
          <a:pPr algn="just"/>
          <a:r>
            <a:rPr lang="fr-FR" dirty="0" smtClean="0"/>
            <a:t>Quoi ? Rédaction d’un manuel en vue d’une installation en recette</a:t>
          </a:r>
          <a:endParaRPr lang="en-US" dirty="0"/>
        </a:p>
      </dgm:t>
    </dgm:pt>
    <dgm:pt modelId="{A18C60B0-35F9-4DAB-A1B1-1E6EAE08E631}" type="parTrans" cxnId="{CE813F05-23E7-424F-87A8-BB33E9FE2A87}">
      <dgm:prSet/>
      <dgm:spPr/>
      <dgm:t>
        <a:bodyPr/>
        <a:lstStyle/>
        <a:p>
          <a:endParaRPr lang="en-US"/>
        </a:p>
      </dgm:t>
    </dgm:pt>
    <dgm:pt modelId="{680F76B9-B850-47CE-ACF5-BC58E707C730}" type="sibTrans" cxnId="{CE813F05-23E7-424F-87A8-BB33E9FE2A87}">
      <dgm:prSet/>
      <dgm:spPr/>
      <dgm:t>
        <a:bodyPr/>
        <a:lstStyle/>
        <a:p>
          <a:endParaRPr lang="en-US"/>
        </a:p>
      </dgm:t>
    </dgm:pt>
    <dgm:pt modelId="{9AFD7A2F-066C-4180-9621-38DC2A6D3287}">
      <dgm:prSet phldrT="[Texte]"/>
      <dgm:spPr/>
      <dgm:t>
        <a:bodyPr/>
        <a:lstStyle/>
        <a:p>
          <a:pPr algn="just"/>
          <a:r>
            <a:rPr lang="fr-FR" baseline="0" dirty="0" smtClean="0"/>
            <a:t>Ce manuel est livré en même temps que les packages applicatifs (il doit être mentionné dans le bon de livraison)</a:t>
          </a:r>
          <a:endParaRPr lang="en-US" dirty="0"/>
        </a:p>
      </dgm:t>
    </dgm:pt>
    <dgm:pt modelId="{BF046E6C-7C48-47C3-AB34-AD5A4A2B1B37}" type="parTrans" cxnId="{F69B1258-FD22-4505-974F-34B00C61863D}">
      <dgm:prSet/>
      <dgm:spPr/>
      <dgm:t>
        <a:bodyPr/>
        <a:lstStyle/>
        <a:p>
          <a:endParaRPr lang="en-US"/>
        </a:p>
      </dgm:t>
    </dgm:pt>
    <dgm:pt modelId="{89451D1D-757E-4892-8A9A-00DF5C499A4F}" type="sibTrans" cxnId="{F69B1258-FD22-4505-974F-34B00C61863D}">
      <dgm:prSet/>
      <dgm:spPr/>
      <dgm:t>
        <a:bodyPr/>
        <a:lstStyle/>
        <a:p>
          <a:endParaRPr lang="en-US"/>
        </a:p>
      </dgm:t>
    </dgm:pt>
    <dgm:pt modelId="{79581340-F0A4-4601-9B26-51AA93A3DD21}">
      <dgm:prSet phldrT="[Texte]"/>
      <dgm:spPr/>
      <dgm:t>
        <a:bodyPr/>
        <a:lstStyle/>
        <a:p>
          <a:pPr algn="just"/>
          <a:r>
            <a:rPr lang="fr-FR" dirty="0" smtClean="0"/>
            <a:t>Qui ? DSI client avec support du prestataire</a:t>
          </a:r>
          <a:endParaRPr lang="en-US" dirty="0"/>
        </a:p>
      </dgm:t>
    </dgm:pt>
    <dgm:pt modelId="{69852B5D-DEDB-4850-96A1-17C354D62280}" type="parTrans" cxnId="{D2D856E2-93EF-4CFB-ACBF-4725512F890F}">
      <dgm:prSet/>
      <dgm:spPr/>
      <dgm:t>
        <a:bodyPr/>
        <a:lstStyle/>
        <a:p>
          <a:endParaRPr lang="en-US"/>
        </a:p>
      </dgm:t>
    </dgm:pt>
    <dgm:pt modelId="{A7BA3986-0867-4D55-9D92-77CE2E13697D}" type="sibTrans" cxnId="{D2D856E2-93EF-4CFB-ACBF-4725512F890F}">
      <dgm:prSet/>
      <dgm:spPr/>
      <dgm:t>
        <a:bodyPr/>
        <a:lstStyle/>
        <a:p>
          <a:endParaRPr lang="en-US"/>
        </a:p>
      </dgm:t>
    </dgm:pt>
    <dgm:pt modelId="{3369F8BF-5A08-4AD8-9A5C-EE3B5D0DF995}">
      <dgm:prSet phldrT="[Texte]"/>
      <dgm:spPr/>
      <dgm:t>
        <a:bodyPr/>
        <a:lstStyle/>
        <a:p>
          <a:pPr algn="just"/>
          <a:r>
            <a:rPr lang="fr-FR" dirty="0" smtClean="0"/>
            <a:t>Quoi ?  </a:t>
          </a:r>
          <a:r>
            <a:rPr lang="fr-FR" baseline="0" dirty="0" smtClean="0"/>
            <a:t>Sur la base du manuel d’installation, l’équipe infrastructure rédige un nouveau manuel adapté à la configuration de l’environnement de production</a:t>
          </a:r>
          <a:endParaRPr lang="en-US" dirty="0"/>
        </a:p>
      </dgm:t>
    </dgm:pt>
    <dgm:pt modelId="{EBC444AA-A4B5-45F9-BF91-C37FE8C34093}" type="parTrans" cxnId="{661C9BD5-5C4F-42A3-A312-EB39D8A8AEC9}">
      <dgm:prSet/>
      <dgm:spPr/>
      <dgm:t>
        <a:bodyPr/>
        <a:lstStyle/>
        <a:p>
          <a:endParaRPr lang="en-US"/>
        </a:p>
      </dgm:t>
    </dgm:pt>
    <dgm:pt modelId="{8045E0A0-8EF5-4C40-B727-F73B031F1572}" type="sibTrans" cxnId="{661C9BD5-5C4F-42A3-A312-EB39D8A8AEC9}">
      <dgm:prSet/>
      <dgm:spPr/>
      <dgm:t>
        <a:bodyPr/>
        <a:lstStyle/>
        <a:p>
          <a:endParaRPr lang="en-US"/>
        </a:p>
      </dgm:t>
    </dgm:pt>
    <dgm:pt modelId="{3762281D-1CA2-4452-B65C-EEC8C58444BD}">
      <dgm:prSet phldrT="[Texte]"/>
      <dgm:spPr/>
      <dgm:t>
        <a:bodyPr/>
        <a:lstStyle/>
        <a:p>
          <a:pPr algn="just"/>
          <a:r>
            <a:rPr lang="fr-FR" dirty="0" smtClean="0"/>
            <a:t>Qui ? DSI client</a:t>
          </a:r>
          <a:endParaRPr lang="en-US" dirty="0"/>
        </a:p>
      </dgm:t>
    </dgm:pt>
    <dgm:pt modelId="{9C639728-37F0-4CA1-B85B-E91CD39D0004}" type="parTrans" cxnId="{D1321F3A-4506-4E96-8B5B-45DDAA9F3473}">
      <dgm:prSet/>
      <dgm:spPr/>
      <dgm:t>
        <a:bodyPr/>
        <a:lstStyle/>
        <a:p>
          <a:endParaRPr lang="en-US"/>
        </a:p>
      </dgm:t>
    </dgm:pt>
    <dgm:pt modelId="{459E4C0C-EEC6-4D59-BDB4-E1B063BC7CA9}" type="sibTrans" cxnId="{D1321F3A-4506-4E96-8B5B-45DDAA9F3473}">
      <dgm:prSet/>
      <dgm:spPr/>
      <dgm:t>
        <a:bodyPr/>
        <a:lstStyle/>
        <a:p>
          <a:endParaRPr lang="en-US"/>
        </a:p>
      </dgm:t>
    </dgm:pt>
    <dgm:pt modelId="{9F37909A-62B8-4EDD-9F93-E6993834DE84}">
      <dgm:prSet phldrT="[Texte]"/>
      <dgm:spPr/>
      <dgm:t>
        <a:bodyPr/>
        <a:lstStyle/>
        <a:p>
          <a:pPr algn="just"/>
          <a:r>
            <a:rPr lang="fr-FR" dirty="0" smtClean="0"/>
            <a:t>Déroule le nouveau manuel d’installation en environnement de production</a:t>
          </a:r>
          <a:endParaRPr lang="en-US" dirty="0"/>
        </a:p>
      </dgm:t>
    </dgm:pt>
    <dgm:pt modelId="{4910F853-09CB-4B41-ACC7-327429C39D89}" type="parTrans" cxnId="{477CEB09-18A6-430E-AC47-A0361560BE2D}">
      <dgm:prSet/>
      <dgm:spPr/>
      <dgm:t>
        <a:bodyPr/>
        <a:lstStyle/>
        <a:p>
          <a:endParaRPr lang="en-US"/>
        </a:p>
      </dgm:t>
    </dgm:pt>
    <dgm:pt modelId="{CF995CAE-E28E-4D0E-AF71-0AE85C2F0B27}" type="sibTrans" cxnId="{477CEB09-18A6-430E-AC47-A0361560BE2D}">
      <dgm:prSet/>
      <dgm:spPr/>
      <dgm:t>
        <a:bodyPr/>
        <a:lstStyle/>
        <a:p>
          <a:endParaRPr lang="en-US"/>
        </a:p>
      </dgm:t>
    </dgm:pt>
    <dgm:pt modelId="{C885263F-48D5-43CA-BD13-89CE1853DBEF}" type="pres">
      <dgm:prSet presAssocID="{1F32C558-1611-496C-B8AE-DEAEB4152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0D5DCCB-155D-43A2-8695-1BB862D80D4E}" type="pres">
      <dgm:prSet presAssocID="{1F32C558-1611-496C-B8AE-DEAEB41523B2}" presName="tSp" presStyleCnt="0"/>
      <dgm:spPr/>
    </dgm:pt>
    <dgm:pt modelId="{69C8E3A7-37BA-4307-A82A-37C25E542DAA}" type="pres">
      <dgm:prSet presAssocID="{1F32C558-1611-496C-B8AE-DEAEB41523B2}" presName="bSp" presStyleCnt="0"/>
      <dgm:spPr/>
    </dgm:pt>
    <dgm:pt modelId="{24A61B92-4E42-44AE-A750-CD02EA9DE09A}" type="pres">
      <dgm:prSet presAssocID="{1F32C558-1611-496C-B8AE-DEAEB41523B2}" presName="process" presStyleCnt="0"/>
      <dgm:spPr/>
    </dgm:pt>
    <dgm:pt modelId="{F044738E-DCAC-49D1-930C-D87D535B009F}" type="pres">
      <dgm:prSet presAssocID="{D1A193C1-C566-46A1-A5EC-B5AC39441FB8}" presName="composite1" presStyleCnt="0"/>
      <dgm:spPr/>
    </dgm:pt>
    <dgm:pt modelId="{819F270D-A86D-41F5-B695-E48B11681DC8}" type="pres">
      <dgm:prSet presAssocID="{D1A193C1-C566-46A1-A5EC-B5AC39441FB8}" presName="dummyNode1" presStyleLbl="node1" presStyleIdx="0" presStyleCnt="3"/>
      <dgm:spPr/>
    </dgm:pt>
    <dgm:pt modelId="{74CC3F2F-5375-489B-81FE-2F326210AAE2}" type="pres">
      <dgm:prSet presAssocID="{D1A193C1-C566-46A1-A5EC-B5AC39441FB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4F1D3-8A28-471C-B1F4-9226EB543DD3}" type="pres">
      <dgm:prSet presAssocID="{D1A193C1-C566-46A1-A5EC-B5AC39441FB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FAE50-E100-467A-BDB4-DD3623372E72}" type="pres">
      <dgm:prSet presAssocID="{D1A193C1-C566-46A1-A5EC-B5AC39441FB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1B3ABD5-7659-4AAA-AAA3-3BC447BE20E6}" type="pres">
      <dgm:prSet presAssocID="{D1A193C1-C566-46A1-A5EC-B5AC39441FB8}" presName="connSite1" presStyleCnt="0"/>
      <dgm:spPr/>
    </dgm:pt>
    <dgm:pt modelId="{4D6D3814-9EF6-4A4A-95A7-8EC0BABC740B}" type="pres">
      <dgm:prSet presAssocID="{5422C131-792A-4682-849A-09A3D8846590}" presName="Name9" presStyleLbl="sibTrans2D1" presStyleIdx="0" presStyleCnt="2"/>
      <dgm:spPr/>
      <dgm:t>
        <a:bodyPr/>
        <a:lstStyle/>
        <a:p>
          <a:endParaRPr lang="fr-FR"/>
        </a:p>
      </dgm:t>
    </dgm:pt>
    <dgm:pt modelId="{5480672F-53AC-42BF-A1E1-1346D2CDE06B}" type="pres">
      <dgm:prSet presAssocID="{92AD0723-98CC-46F9-90C5-468FC0782497}" presName="composite2" presStyleCnt="0"/>
      <dgm:spPr/>
    </dgm:pt>
    <dgm:pt modelId="{3700EBF3-DCA1-4310-8C6A-0D57FD711DAC}" type="pres">
      <dgm:prSet presAssocID="{92AD0723-98CC-46F9-90C5-468FC0782497}" presName="dummyNode2" presStyleLbl="node1" presStyleIdx="0" presStyleCnt="3"/>
      <dgm:spPr/>
    </dgm:pt>
    <dgm:pt modelId="{E12A8ED6-54A8-4014-A5C8-B729B3B2F21F}" type="pres">
      <dgm:prSet presAssocID="{92AD0723-98CC-46F9-90C5-468FC078249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F1AD4-20D5-454E-B449-771EEB53C9AF}" type="pres">
      <dgm:prSet presAssocID="{92AD0723-98CC-46F9-90C5-468FC078249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134B0-963F-4B47-9175-E521A037F81D}" type="pres">
      <dgm:prSet presAssocID="{92AD0723-98CC-46F9-90C5-468FC078249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5A5C7-F453-453A-8F3D-2948FDBAEA2B}" type="pres">
      <dgm:prSet presAssocID="{92AD0723-98CC-46F9-90C5-468FC0782497}" presName="connSite2" presStyleCnt="0"/>
      <dgm:spPr/>
    </dgm:pt>
    <dgm:pt modelId="{E57E447C-EDCC-48B0-867C-C7699018AACB}" type="pres">
      <dgm:prSet presAssocID="{58B31DB3-298B-4B69-98EA-53B1A898D5A1}" presName="Name18" presStyleLbl="sibTrans2D1" presStyleIdx="1" presStyleCnt="2"/>
      <dgm:spPr/>
      <dgm:t>
        <a:bodyPr/>
        <a:lstStyle/>
        <a:p>
          <a:endParaRPr lang="fr-FR"/>
        </a:p>
      </dgm:t>
    </dgm:pt>
    <dgm:pt modelId="{D0EB1218-304E-487E-80CD-A09DFD29B75A}" type="pres">
      <dgm:prSet presAssocID="{B2D6F6A8-4F94-490C-99DD-3F6786772838}" presName="composite1" presStyleCnt="0"/>
      <dgm:spPr/>
    </dgm:pt>
    <dgm:pt modelId="{3C214A26-4BB8-4831-8CB2-98366263834E}" type="pres">
      <dgm:prSet presAssocID="{B2D6F6A8-4F94-490C-99DD-3F6786772838}" presName="dummyNode1" presStyleLbl="node1" presStyleIdx="1" presStyleCnt="3"/>
      <dgm:spPr/>
    </dgm:pt>
    <dgm:pt modelId="{84DBF955-ACBB-49BE-BDB7-60D460D0D10F}" type="pres">
      <dgm:prSet presAssocID="{B2D6F6A8-4F94-490C-99DD-3F678677283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C877C-1E0B-4A45-BE9C-EA26ECF324AB}" type="pres">
      <dgm:prSet presAssocID="{B2D6F6A8-4F94-490C-99DD-3F678677283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C88A2-6B0C-4AA3-978C-C4E12A54825A}" type="pres">
      <dgm:prSet presAssocID="{B2D6F6A8-4F94-490C-99DD-3F678677283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CAFE5-CB1D-41BB-95C6-5C7E64D6A28E}" type="pres">
      <dgm:prSet presAssocID="{B2D6F6A8-4F94-490C-99DD-3F6786772838}" presName="connSite1" presStyleCnt="0"/>
      <dgm:spPr/>
    </dgm:pt>
  </dgm:ptLst>
  <dgm:cxnLst>
    <dgm:cxn modelId="{E6E25741-14C1-4F47-8E81-0E0ECE5EAF76}" srcId="{1F32C558-1611-496C-B8AE-DEAEB41523B2}" destId="{92AD0723-98CC-46F9-90C5-468FC0782497}" srcOrd="1" destOrd="0" parTransId="{C79EEABC-93B1-44FE-A866-EB71E280EC7C}" sibTransId="{58B31DB3-298B-4B69-98EA-53B1A898D5A1}"/>
    <dgm:cxn modelId="{DA4FB739-B143-448E-AC15-3D5D6B420CF7}" type="presOf" srcId="{79581340-F0A4-4601-9B26-51AA93A3DD21}" destId="{D78F1AD4-20D5-454E-B449-771EEB53C9AF}" srcOrd="1" destOrd="0" presId="urn:microsoft.com/office/officeart/2005/8/layout/hProcess4"/>
    <dgm:cxn modelId="{B08995A0-12C1-4155-A241-5DBBC3F2D711}" type="presOf" srcId="{ACDA3558-EBE0-4EDF-B6CE-97AC21B88E04}" destId="{0CE4F1D3-8A28-471C-B1F4-9226EB543DD3}" srcOrd="1" destOrd="1" presId="urn:microsoft.com/office/officeart/2005/8/layout/hProcess4"/>
    <dgm:cxn modelId="{4CA6CF75-D100-4A35-94FA-D480A41E9A4B}" type="presOf" srcId="{3762281D-1CA2-4452-B65C-EEC8C58444BD}" destId="{945C877C-1E0B-4A45-BE9C-EA26ECF324AB}" srcOrd="1" destOrd="0" presId="urn:microsoft.com/office/officeart/2005/8/layout/hProcess4"/>
    <dgm:cxn modelId="{09F5ED41-4D80-46BC-99ED-17206EB1E765}" type="presOf" srcId="{5422C131-792A-4682-849A-09A3D8846590}" destId="{4D6D3814-9EF6-4A4A-95A7-8EC0BABC740B}" srcOrd="0" destOrd="0" presId="urn:microsoft.com/office/officeart/2005/8/layout/hProcess4"/>
    <dgm:cxn modelId="{8B8AD03B-9232-4F17-950E-40785EBEF3E6}" type="presOf" srcId="{9AFD7A2F-066C-4180-9621-38DC2A6D3287}" destId="{0CE4F1D3-8A28-471C-B1F4-9226EB543DD3}" srcOrd="1" destOrd="2" presId="urn:microsoft.com/office/officeart/2005/8/layout/hProcess4"/>
    <dgm:cxn modelId="{91007806-B18F-4594-ABC7-E4E9FB26D36B}" srcId="{1F32C558-1611-496C-B8AE-DEAEB41523B2}" destId="{B2D6F6A8-4F94-490C-99DD-3F6786772838}" srcOrd="2" destOrd="0" parTransId="{8EDC8531-6044-4CFB-9A62-39662F8F0131}" sibTransId="{C692E928-5ED8-4604-ACB6-BEADE7671301}"/>
    <dgm:cxn modelId="{B6E4046C-AF4E-4520-BDDB-90EA115F9380}" type="presOf" srcId="{3AC7B477-B487-4696-9736-5AF149E6041B}" destId="{0CE4F1D3-8A28-471C-B1F4-9226EB543DD3}" srcOrd="1" destOrd="0" presId="urn:microsoft.com/office/officeart/2005/8/layout/hProcess4"/>
    <dgm:cxn modelId="{D6A57E9E-0FCD-46BC-8038-EAA6682BDB2F}" type="presOf" srcId="{B2D6F6A8-4F94-490C-99DD-3F6786772838}" destId="{7E6C88A2-6B0C-4AA3-978C-C4E12A54825A}" srcOrd="0" destOrd="0" presId="urn:microsoft.com/office/officeart/2005/8/layout/hProcess4"/>
    <dgm:cxn modelId="{661C9BD5-5C4F-42A3-A312-EB39D8A8AEC9}" srcId="{92AD0723-98CC-46F9-90C5-468FC0782497}" destId="{3369F8BF-5A08-4AD8-9A5C-EE3B5D0DF995}" srcOrd="1" destOrd="0" parTransId="{EBC444AA-A4B5-45F9-BF91-C37FE8C34093}" sibTransId="{8045E0A0-8EF5-4C40-B727-F73B031F1572}"/>
    <dgm:cxn modelId="{BBA85974-157F-4F14-9F43-AD0E294B715A}" type="presOf" srcId="{3762281D-1CA2-4452-B65C-EEC8C58444BD}" destId="{84DBF955-ACBB-49BE-BDB7-60D460D0D10F}" srcOrd="0" destOrd="0" presId="urn:microsoft.com/office/officeart/2005/8/layout/hProcess4"/>
    <dgm:cxn modelId="{1CF27DB8-8CCB-4C40-8AB4-0D898DCC4C9C}" type="presOf" srcId="{3AC7B477-B487-4696-9736-5AF149E6041B}" destId="{74CC3F2F-5375-489B-81FE-2F326210AAE2}" srcOrd="0" destOrd="0" presId="urn:microsoft.com/office/officeart/2005/8/layout/hProcess4"/>
    <dgm:cxn modelId="{C0D0BE34-6A88-48D2-9051-BA2F6949F6D4}" type="presOf" srcId="{9F37909A-62B8-4EDD-9F93-E6993834DE84}" destId="{84DBF955-ACBB-49BE-BDB7-60D460D0D10F}" srcOrd="0" destOrd="1" presId="urn:microsoft.com/office/officeart/2005/8/layout/hProcess4"/>
    <dgm:cxn modelId="{D1321F3A-4506-4E96-8B5B-45DDAA9F3473}" srcId="{B2D6F6A8-4F94-490C-99DD-3F6786772838}" destId="{3762281D-1CA2-4452-B65C-EEC8C58444BD}" srcOrd="0" destOrd="0" parTransId="{9C639728-37F0-4CA1-B85B-E91CD39D0004}" sibTransId="{459E4C0C-EEC6-4D59-BDB4-E1B063BC7CA9}"/>
    <dgm:cxn modelId="{C9B2DF30-78D0-4A20-BE5A-D8D3C7431FFA}" type="presOf" srcId="{D1A193C1-C566-46A1-A5EC-B5AC39441FB8}" destId="{11FFAE50-E100-467A-BDB4-DD3623372E72}" srcOrd="0" destOrd="0" presId="urn:microsoft.com/office/officeart/2005/8/layout/hProcess4"/>
    <dgm:cxn modelId="{D28B8260-7EF9-46EA-95B0-653031D683E8}" type="presOf" srcId="{9F37909A-62B8-4EDD-9F93-E6993834DE84}" destId="{945C877C-1E0B-4A45-BE9C-EA26ECF324AB}" srcOrd="1" destOrd="1" presId="urn:microsoft.com/office/officeart/2005/8/layout/hProcess4"/>
    <dgm:cxn modelId="{E857E52F-838B-4C38-AD05-375B4F9A28D0}" type="presOf" srcId="{ACDA3558-EBE0-4EDF-B6CE-97AC21B88E04}" destId="{74CC3F2F-5375-489B-81FE-2F326210AAE2}" srcOrd="0" destOrd="1" presId="urn:microsoft.com/office/officeart/2005/8/layout/hProcess4"/>
    <dgm:cxn modelId="{A68303B8-B9A9-4F68-9BFC-6BAB17509D0D}" type="presOf" srcId="{3369F8BF-5A08-4AD8-9A5C-EE3B5D0DF995}" destId="{E12A8ED6-54A8-4014-A5C8-B729B3B2F21F}" srcOrd="0" destOrd="1" presId="urn:microsoft.com/office/officeart/2005/8/layout/hProcess4"/>
    <dgm:cxn modelId="{714A6162-6A08-4065-A5B2-87D7B11BDE98}" type="presOf" srcId="{58B31DB3-298B-4B69-98EA-53B1A898D5A1}" destId="{E57E447C-EDCC-48B0-867C-C7699018AACB}" srcOrd="0" destOrd="0" presId="urn:microsoft.com/office/officeart/2005/8/layout/hProcess4"/>
    <dgm:cxn modelId="{C517AA7C-BDEA-457D-BE79-9EC08E5CC5C2}" srcId="{D1A193C1-C566-46A1-A5EC-B5AC39441FB8}" destId="{3AC7B477-B487-4696-9736-5AF149E6041B}" srcOrd="0" destOrd="0" parTransId="{DE325D43-1275-47E4-A71B-B1AE92FBF04F}" sibTransId="{4F3210B4-CC86-4DA7-981B-1C391CF07301}"/>
    <dgm:cxn modelId="{F69B1258-FD22-4505-974F-34B00C61863D}" srcId="{D1A193C1-C566-46A1-A5EC-B5AC39441FB8}" destId="{9AFD7A2F-066C-4180-9621-38DC2A6D3287}" srcOrd="2" destOrd="0" parTransId="{BF046E6C-7C48-47C3-AB34-AD5A4A2B1B37}" sibTransId="{89451D1D-757E-4892-8A9A-00DF5C499A4F}"/>
    <dgm:cxn modelId="{EF8862A5-BFAE-4B9D-9FCA-0AA3BA574F1F}" type="presOf" srcId="{3369F8BF-5A08-4AD8-9A5C-EE3B5D0DF995}" destId="{D78F1AD4-20D5-454E-B449-771EEB53C9AF}" srcOrd="1" destOrd="1" presId="urn:microsoft.com/office/officeart/2005/8/layout/hProcess4"/>
    <dgm:cxn modelId="{477CEB09-18A6-430E-AC47-A0361560BE2D}" srcId="{B2D6F6A8-4F94-490C-99DD-3F6786772838}" destId="{9F37909A-62B8-4EDD-9F93-E6993834DE84}" srcOrd="1" destOrd="0" parTransId="{4910F853-09CB-4B41-ACC7-327429C39D89}" sibTransId="{CF995CAE-E28E-4D0E-AF71-0AE85C2F0B27}"/>
    <dgm:cxn modelId="{3B82F269-78E1-4995-BFC5-9C654AAF28D6}" type="presOf" srcId="{92AD0723-98CC-46F9-90C5-468FC0782497}" destId="{9FB134B0-963F-4B47-9175-E521A037F81D}" srcOrd="0" destOrd="0" presId="urn:microsoft.com/office/officeart/2005/8/layout/hProcess4"/>
    <dgm:cxn modelId="{BFB14B82-1E57-43E6-AF42-1EEAC41E5737}" type="presOf" srcId="{79581340-F0A4-4601-9B26-51AA93A3DD21}" destId="{E12A8ED6-54A8-4014-A5C8-B729B3B2F21F}" srcOrd="0" destOrd="0" presId="urn:microsoft.com/office/officeart/2005/8/layout/hProcess4"/>
    <dgm:cxn modelId="{B2BCAAAE-D8CA-4859-8BD9-F80BE64C50C8}" type="presOf" srcId="{9AFD7A2F-066C-4180-9621-38DC2A6D3287}" destId="{74CC3F2F-5375-489B-81FE-2F326210AAE2}" srcOrd="0" destOrd="2" presId="urn:microsoft.com/office/officeart/2005/8/layout/hProcess4"/>
    <dgm:cxn modelId="{D78B7E45-2109-4FC9-8D24-A5256AA87FA6}" srcId="{1F32C558-1611-496C-B8AE-DEAEB41523B2}" destId="{D1A193C1-C566-46A1-A5EC-B5AC39441FB8}" srcOrd="0" destOrd="0" parTransId="{02925495-805F-42A1-9166-A820EC3EF8B6}" sibTransId="{5422C131-792A-4682-849A-09A3D8846590}"/>
    <dgm:cxn modelId="{F54240DF-9197-4001-B9C2-6FFF0D1A4B7F}" type="presOf" srcId="{1F32C558-1611-496C-B8AE-DEAEB41523B2}" destId="{C885263F-48D5-43CA-BD13-89CE1853DBEF}" srcOrd="0" destOrd="0" presId="urn:microsoft.com/office/officeart/2005/8/layout/hProcess4"/>
    <dgm:cxn modelId="{D2D856E2-93EF-4CFB-ACBF-4725512F890F}" srcId="{92AD0723-98CC-46F9-90C5-468FC0782497}" destId="{79581340-F0A4-4601-9B26-51AA93A3DD21}" srcOrd="0" destOrd="0" parTransId="{69852B5D-DEDB-4850-96A1-17C354D62280}" sibTransId="{A7BA3986-0867-4D55-9D92-77CE2E13697D}"/>
    <dgm:cxn modelId="{CE813F05-23E7-424F-87A8-BB33E9FE2A87}" srcId="{D1A193C1-C566-46A1-A5EC-B5AC39441FB8}" destId="{ACDA3558-EBE0-4EDF-B6CE-97AC21B88E04}" srcOrd="1" destOrd="0" parTransId="{A18C60B0-35F9-4DAB-A1B1-1E6EAE08E631}" sibTransId="{680F76B9-B850-47CE-ACF5-BC58E707C730}"/>
    <dgm:cxn modelId="{627D9706-50AC-49B0-827A-0C6B6EE7DAD8}" type="presParOf" srcId="{C885263F-48D5-43CA-BD13-89CE1853DBEF}" destId="{80D5DCCB-155D-43A2-8695-1BB862D80D4E}" srcOrd="0" destOrd="0" presId="urn:microsoft.com/office/officeart/2005/8/layout/hProcess4"/>
    <dgm:cxn modelId="{E29AEA74-63B4-4ABE-B3CD-115078099F42}" type="presParOf" srcId="{C885263F-48D5-43CA-BD13-89CE1853DBEF}" destId="{69C8E3A7-37BA-4307-A82A-37C25E542DAA}" srcOrd="1" destOrd="0" presId="urn:microsoft.com/office/officeart/2005/8/layout/hProcess4"/>
    <dgm:cxn modelId="{2A4017CA-2A8A-4848-B778-FB9C85910DCA}" type="presParOf" srcId="{C885263F-48D5-43CA-BD13-89CE1853DBEF}" destId="{24A61B92-4E42-44AE-A750-CD02EA9DE09A}" srcOrd="2" destOrd="0" presId="urn:microsoft.com/office/officeart/2005/8/layout/hProcess4"/>
    <dgm:cxn modelId="{DAAD6184-3A76-40E0-B1CF-574896F96F20}" type="presParOf" srcId="{24A61B92-4E42-44AE-A750-CD02EA9DE09A}" destId="{F044738E-DCAC-49D1-930C-D87D535B009F}" srcOrd="0" destOrd="0" presId="urn:microsoft.com/office/officeart/2005/8/layout/hProcess4"/>
    <dgm:cxn modelId="{6793B6AC-515D-4488-AD0E-626F76E6FA48}" type="presParOf" srcId="{F044738E-DCAC-49D1-930C-D87D535B009F}" destId="{819F270D-A86D-41F5-B695-E48B11681DC8}" srcOrd="0" destOrd="0" presId="urn:microsoft.com/office/officeart/2005/8/layout/hProcess4"/>
    <dgm:cxn modelId="{6C624F9B-0E65-4829-AFA3-10AAD89C949F}" type="presParOf" srcId="{F044738E-DCAC-49D1-930C-D87D535B009F}" destId="{74CC3F2F-5375-489B-81FE-2F326210AAE2}" srcOrd="1" destOrd="0" presId="urn:microsoft.com/office/officeart/2005/8/layout/hProcess4"/>
    <dgm:cxn modelId="{77906DB4-A5C9-4552-82C4-CCEE48A6F796}" type="presParOf" srcId="{F044738E-DCAC-49D1-930C-D87D535B009F}" destId="{0CE4F1D3-8A28-471C-B1F4-9226EB543DD3}" srcOrd="2" destOrd="0" presId="urn:microsoft.com/office/officeart/2005/8/layout/hProcess4"/>
    <dgm:cxn modelId="{B2269CF0-2F7F-4770-ABA6-9CC4E820434E}" type="presParOf" srcId="{F044738E-DCAC-49D1-930C-D87D535B009F}" destId="{11FFAE50-E100-467A-BDB4-DD3623372E72}" srcOrd="3" destOrd="0" presId="urn:microsoft.com/office/officeart/2005/8/layout/hProcess4"/>
    <dgm:cxn modelId="{1BDF14E4-5D39-4329-A224-BC0032C752B0}" type="presParOf" srcId="{F044738E-DCAC-49D1-930C-D87D535B009F}" destId="{B1B3ABD5-7659-4AAA-AAA3-3BC447BE20E6}" srcOrd="4" destOrd="0" presId="urn:microsoft.com/office/officeart/2005/8/layout/hProcess4"/>
    <dgm:cxn modelId="{984D6684-40E2-4FFA-A3BD-4FFB3FA9E03D}" type="presParOf" srcId="{24A61B92-4E42-44AE-A750-CD02EA9DE09A}" destId="{4D6D3814-9EF6-4A4A-95A7-8EC0BABC740B}" srcOrd="1" destOrd="0" presId="urn:microsoft.com/office/officeart/2005/8/layout/hProcess4"/>
    <dgm:cxn modelId="{A850FE80-7FE4-41E4-A962-D52CE33A7781}" type="presParOf" srcId="{24A61B92-4E42-44AE-A750-CD02EA9DE09A}" destId="{5480672F-53AC-42BF-A1E1-1346D2CDE06B}" srcOrd="2" destOrd="0" presId="urn:microsoft.com/office/officeart/2005/8/layout/hProcess4"/>
    <dgm:cxn modelId="{0A94FAEF-33B2-449E-A569-EFED3FAB7919}" type="presParOf" srcId="{5480672F-53AC-42BF-A1E1-1346D2CDE06B}" destId="{3700EBF3-DCA1-4310-8C6A-0D57FD711DAC}" srcOrd="0" destOrd="0" presId="urn:microsoft.com/office/officeart/2005/8/layout/hProcess4"/>
    <dgm:cxn modelId="{03279A9F-67A0-4E9C-BEE1-1544E474120A}" type="presParOf" srcId="{5480672F-53AC-42BF-A1E1-1346D2CDE06B}" destId="{E12A8ED6-54A8-4014-A5C8-B729B3B2F21F}" srcOrd="1" destOrd="0" presId="urn:microsoft.com/office/officeart/2005/8/layout/hProcess4"/>
    <dgm:cxn modelId="{0B32F807-8C15-47CB-8883-45DE919BEE9F}" type="presParOf" srcId="{5480672F-53AC-42BF-A1E1-1346D2CDE06B}" destId="{D78F1AD4-20D5-454E-B449-771EEB53C9AF}" srcOrd="2" destOrd="0" presId="urn:microsoft.com/office/officeart/2005/8/layout/hProcess4"/>
    <dgm:cxn modelId="{8D36ADB2-A4BF-46AB-973A-61BDB0B549C5}" type="presParOf" srcId="{5480672F-53AC-42BF-A1E1-1346D2CDE06B}" destId="{9FB134B0-963F-4B47-9175-E521A037F81D}" srcOrd="3" destOrd="0" presId="urn:microsoft.com/office/officeart/2005/8/layout/hProcess4"/>
    <dgm:cxn modelId="{8C581B89-F890-45EF-9A95-9CA41E295D2F}" type="presParOf" srcId="{5480672F-53AC-42BF-A1E1-1346D2CDE06B}" destId="{B6B5A5C7-F453-453A-8F3D-2948FDBAEA2B}" srcOrd="4" destOrd="0" presId="urn:microsoft.com/office/officeart/2005/8/layout/hProcess4"/>
    <dgm:cxn modelId="{ECFF2261-F21A-4FB8-A1C9-F83B5D4FAE4C}" type="presParOf" srcId="{24A61B92-4E42-44AE-A750-CD02EA9DE09A}" destId="{E57E447C-EDCC-48B0-867C-C7699018AACB}" srcOrd="3" destOrd="0" presId="urn:microsoft.com/office/officeart/2005/8/layout/hProcess4"/>
    <dgm:cxn modelId="{85E03338-0B43-48F9-883A-FE83175D4FD9}" type="presParOf" srcId="{24A61B92-4E42-44AE-A750-CD02EA9DE09A}" destId="{D0EB1218-304E-487E-80CD-A09DFD29B75A}" srcOrd="4" destOrd="0" presId="urn:microsoft.com/office/officeart/2005/8/layout/hProcess4"/>
    <dgm:cxn modelId="{8FD7C4A8-A81D-490B-8906-86BA233ECAC2}" type="presParOf" srcId="{D0EB1218-304E-487E-80CD-A09DFD29B75A}" destId="{3C214A26-4BB8-4831-8CB2-98366263834E}" srcOrd="0" destOrd="0" presId="urn:microsoft.com/office/officeart/2005/8/layout/hProcess4"/>
    <dgm:cxn modelId="{D2AF84D6-497A-44EF-BB57-D0D969C80DFD}" type="presParOf" srcId="{D0EB1218-304E-487E-80CD-A09DFD29B75A}" destId="{84DBF955-ACBB-49BE-BDB7-60D460D0D10F}" srcOrd="1" destOrd="0" presId="urn:microsoft.com/office/officeart/2005/8/layout/hProcess4"/>
    <dgm:cxn modelId="{20253FEF-328B-4494-93D7-A6E4821743AD}" type="presParOf" srcId="{D0EB1218-304E-487E-80CD-A09DFD29B75A}" destId="{945C877C-1E0B-4A45-BE9C-EA26ECF324AB}" srcOrd="2" destOrd="0" presId="urn:microsoft.com/office/officeart/2005/8/layout/hProcess4"/>
    <dgm:cxn modelId="{9307C9A3-1D7C-4068-B96A-7BD4A146B35E}" type="presParOf" srcId="{D0EB1218-304E-487E-80CD-A09DFD29B75A}" destId="{7E6C88A2-6B0C-4AA3-978C-C4E12A54825A}" srcOrd="3" destOrd="0" presId="urn:microsoft.com/office/officeart/2005/8/layout/hProcess4"/>
    <dgm:cxn modelId="{432C4BA3-B0A5-407C-B4E3-F3E3CF930C4A}" type="presParOf" srcId="{D0EB1218-304E-487E-80CD-A09DFD29B75A}" destId="{994CAFE5-CB1D-41BB-95C6-5C7E64D6A28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A351A0-11F0-41B7-AD9B-3B3E64B5F261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15BE351-26B9-4C9E-ADDA-D56FD4C65A9D}">
      <dgm:prSet phldrT="[Texte]"/>
      <dgm:spPr/>
      <dgm:t>
        <a:bodyPr/>
        <a:lstStyle/>
        <a:p>
          <a:r>
            <a:rPr lang="fr-FR" dirty="0" smtClean="0"/>
            <a:t>Faire le bilan</a:t>
          </a:r>
          <a:endParaRPr lang="en-US" dirty="0"/>
        </a:p>
      </dgm:t>
    </dgm:pt>
    <dgm:pt modelId="{11A7A015-CB66-41FE-ABBC-2F05023E46B2}" type="parTrans" cxnId="{20397712-F64C-404A-90DB-0FAD405FA9EF}">
      <dgm:prSet/>
      <dgm:spPr/>
      <dgm:t>
        <a:bodyPr/>
        <a:lstStyle/>
        <a:p>
          <a:endParaRPr lang="en-US"/>
        </a:p>
      </dgm:t>
    </dgm:pt>
    <dgm:pt modelId="{231087C2-E069-48B3-8B58-B74D562CA84E}" type="sibTrans" cxnId="{20397712-F64C-404A-90DB-0FAD405FA9EF}">
      <dgm:prSet/>
      <dgm:spPr/>
      <dgm:t>
        <a:bodyPr/>
        <a:lstStyle/>
        <a:p>
          <a:endParaRPr lang="en-US"/>
        </a:p>
      </dgm:t>
    </dgm:pt>
    <dgm:pt modelId="{E4FF9E0E-8615-4218-BCC9-0E8A8AAC1479}">
      <dgm:prSet phldrT="[Texte]"/>
      <dgm:spPr/>
      <dgm:t>
        <a:bodyPr/>
        <a:lstStyle/>
        <a:p>
          <a:r>
            <a:rPr lang="fr-FR" dirty="0" smtClean="0"/>
            <a:t>Qu’est-ce qui a bien fonctionné ?</a:t>
          </a:r>
          <a:endParaRPr lang="en-US" dirty="0"/>
        </a:p>
      </dgm:t>
    </dgm:pt>
    <dgm:pt modelId="{B81DABCF-F1A1-4ACE-98C5-E39A75E849C7}" type="parTrans" cxnId="{355E7BD4-0C17-4EF5-AD04-6837AAB018DB}">
      <dgm:prSet/>
      <dgm:spPr/>
      <dgm:t>
        <a:bodyPr/>
        <a:lstStyle/>
        <a:p>
          <a:endParaRPr lang="en-US"/>
        </a:p>
      </dgm:t>
    </dgm:pt>
    <dgm:pt modelId="{BB1CF709-BC45-4B5D-92BE-F5E2BD4B4CF0}" type="sibTrans" cxnId="{355E7BD4-0C17-4EF5-AD04-6837AAB018DB}">
      <dgm:prSet/>
      <dgm:spPr/>
      <dgm:t>
        <a:bodyPr/>
        <a:lstStyle/>
        <a:p>
          <a:endParaRPr lang="en-US"/>
        </a:p>
      </dgm:t>
    </dgm:pt>
    <dgm:pt modelId="{C8F0A61C-E915-45EF-9A40-DA33E82444F0}">
      <dgm:prSet phldrT="[Texte]"/>
      <dgm:spPr/>
      <dgm:t>
        <a:bodyPr/>
        <a:lstStyle/>
        <a:p>
          <a:r>
            <a:rPr lang="fr-FR" dirty="0" smtClean="0"/>
            <a:t>Assurer le suivi</a:t>
          </a:r>
          <a:endParaRPr lang="en-US" dirty="0"/>
        </a:p>
      </dgm:t>
    </dgm:pt>
    <dgm:pt modelId="{99936AD7-9E50-4B8A-9D68-CF72F79C069C}" type="parTrans" cxnId="{6C3E188C-A76F-447F-82C8-ECDE3F14C6A9}">
      <dgm:prSet/>
      <dgm:spPr/>
      <dgm:t>
        <a:bodyPr/>
        <a:lstStyle/>
        <a:p>
          <a:endParaRPr lang="en-US"/>
        </a:p>
      </dgm:t>
    </dgm:pt>
    <dgm:pt modelId="{9DFD3B23-60F8-4E2E-8669-6A37CB435829}" type="sibTrans" cxnId="{6C3E188C-A76F-447F-82C8-ECDE3F14C6A9}">
      <dgm:prSet/>
      <dgm:spPr/>
      <dgm:t>
        <a:bodyPr/>
        <a:lstStyle/>
        <a:p>
          <a:endParaRPr lang="en-US"/>
        </a:p>
      </dgm:t>
    </dgm:pt>
    <dgm:pt modelId="{60B3DE6A-DB5A-46FC-A3FA-77BBE3C6FCDD}">
      <dgm:prSet phldrT="[Texte]"/>
      <dgm:spPr/>
      <dgm:t>
        <a:bodyPr/>
        <a:lstStyle/>
        <a:p>
          <a:r>
            <a:rPr lang="fr-FR" dirty="0" smtClean="0"/>
            <a:t>Période de garantie</a:t>
          </a:r>
          <a:endParaRPr lang="en-US" dirty="0"/>
        </a:p>
      </dgm:t>
    </dgm:pt>
    <dgm:pt modelId="{D5108688-C39A-4608-BBC1-1946781F2D5D}" type="parTrans" cxnId="{620FE06F-33EA-4247-BF44-AE41BBFE6884}">
      <dgm:prSet/>
      <dgm:spPr/>
      <dgm:t>
        <a:bodyPr/>
        <a:lstStyle/>
        <a:p>
          <a:endParaRPr lang="en-US"/>
        </a:p>
      </dgm:t>
    </dgm:pt>
    <dgm:pt modelId="{C0F747C4-CE28-4C33-A257-95234F8CA930}" type="sibTrans" cxnId="{620FE06F-33EA-4247-BF44-AE41BBFE6884}">
      <dgm:prSet/>
      <dgm:spPr/>
      <dgm:t>
        <a:bodyPr/>
        <a:lstStyle/>
        <a:p>
          <a:endParaRPr lang="en-US"/>
        </a:p>
      </dgm:t>
    </dgm:pt>
    <dgm:pt modelId="{C13FD7FB-7CCF-4AB4-846B-43D382B57F8E}">
      <dgm:prSet phldrT="[Texte]"/>
      <dgm:spPr/>
      <dgm:t>
        <a:bodyPr/>
        <a:lstStyle/>
        <a:p>
          <a:r>
            <a:rPr lang="fr-FR" dirty="0" smtClean="0"/>
            <a:t>Qu’est-ce qui n’a pas bien fonctionné ?</a:t>
          </a:r>
          <a:endParaRPr lang="en-US" dirty="0"/>
        </a:p>
      </dgm:t>
    </dgm:pt>
    <dgm:pt modelId="{808FD4A6-B470-481C-9048-6A437C96B289}" type="parTrans" cxnId="{EB799A72-EF5F-4DC9-A92F-F42C152223F7}">
      <dgm:prSet/>
      <dgm:spPr/>
      <dgm:t>
        <a:bodyPr/>
        <a:lstStyle/>
        <a:p>
          <a:endParaRPr lang="en-US"/>
        </a:p>
      </dgm:t>
    </dgm:pt>
    <dgm:pt modelId="{C75710B1-E342-4CBE-943F-BBD5E7CFEDC3}" type="sibTrans" cxnId="{EB799A72-EF5F-4DC9-A92F-F42C152223F7}">
      <dgm:prSet/>
      <dgm:spPr/>
      <dgm:t>
        <a:bodyPr/>
        <a:lstStyle/>
        <a:p>
          <a:endParaRPr lang="en-US"/>
        </a:p>
      </dgm:t>
    </dgm:pt>
    <dgm:pt modelId="{9A4FC18B-C895-43F8-A9D8-FA89FAAF15AB}">
      <dgm:prSet phldrT="[Texte]"/>
      <dgm:spPr/>
      <dgm:t>
        <a:bodyPr/>
        <a:lstStyle/>
        <a:p>
          <a:r>
            <a:rPr lang="fr-FR" dirty="0" smtClean="0"/>
            <a:t>Quels bénéfices ont été retirés …</a:t>
          </a:r>
          <a:endParaRPr lang="en-US" dirty="0"/>
        </a:p>
      </dgm:t>
    </dgm:pt>
    <dgm:pt modelId="{596B63F1-1842-4794-8983-E8EB200526A1}" type="parTrans" cxnId="{A87511C7-151F-413D-AEE4-D48AEA7DEEB9}">
      <dgm:prSet/>
      <dgm:spPr/>
      <dgm:t>
        <a:bodyPr/>
        <a:lstStyle/>
        <a:p>
          <a:endParaRPr lang="en-US"/>
        </a:p>
      </dgm:t>
    </dgm:pt>
    <dgm:pt modelId="{08AA783B-EE1E-48E6-87D6-AADB119C8FE9}" type="sibTrans" cxnId="{A87511C7-151F-413D-AEE4-D48AEA7DEEB9}">
      <dgm:prSet/>
      <dgm:spPr/>
      <dgm:t>
        <a:bodyPr/>
        <a:lstStyle/>
        <a:p>
          <a:endParaRPr lang="en-US"/>
        </a:p>
      </dgm:t>
    </dgm:pt>
    <dgm:pt modelId="{BC6B43D5-F3C4-4346-B2AB-5863DEAFEC6A}">
      <dgm:prSet phldrT="[Texte]"/>
      <dgm:spPr/>
      <dgm:t>
        <a:bodyPr/>
        <a:lstStyle/>
        <a:p>
          <a:r>
            <a:rPr lang="fr-FR" dirty="0" smtClean="0"/>
            <a:t>Conduite du changement</a:t>
          </a:r>
          <a:endParaRPr lang="en-US" dirty="0"/>
        </a:p>
      </dgm:t>
    </dgm:pt>
    <dgm:pt modelId="{3E9CCC1E-4753-4D78-B37A-F529BE8FBE22}" type="parTrans" cxnId="{8C6225AC-A21F-4EE4-8040-C52A511349E3}">
      <dgm:prSet/>
      <dgm:spPr/>
      <dgm:t>
        <a:bodyPr/>
        <a:lstStyle/>
        <a:p>
          <a:endParaRPr lang="en-US"/>
        </a:p>
      </dgm:t>
    </dgm:pt>
    <dgm:pt modelId="{9983DEF1-F648-4BA9-BEA9-BB408CB61FC1}" type="sibTrans" cxnId="{8C6225AC-A21F-4EE4-8040-C52A511349E3}">
      <dgm:prSet/>
      <dgm:spPr/>
      <dgm:t>
        <a:bodyPr/>
        <a:lstStyle/>
        <a:p>
          <a:endParaRPr lang="en-US"/>
        </a:p>
      </dgm:t>
    </dgm:pt>
    <dgm:pt modelId="{185D9A46-86B5-435B-A605-53B3636B95DA}">
      <dgm:prSet phldrT="[Texte]"/>
      <dgm:spPr/>
      <dgm:t>
        <a:bodyPr/>
        <a:lstStyle/>
        <a:p>
          <a:r>
            <a:rPr lang="fr-FR" dirty="0" smtClean="0"/>
            <a:t>MCO / RUN</a:t>
          </a:r>
          <a:endParaRPr lang="en-US" dirty="0"/>
        </a:p>
      </dgm:t>
    </dgm:pt>
    <dgm:pt modelId="{762837D5-1029-40B3-9003-8A7F9040B87E}" type="parTrans" cxnId="{4212DA27-F562-4702-A11F-CED086D21190}">
      <dgm:prSet/>
      <dgm:spPr/>
      <dgm:t>
        <a:bodyPr/>
        <a:lstStyle/>
        <a:p>
          <a:endParaRPr lang="en-US"/>
        </a:p>
      </dgm:t>
    </dgm:pt>
    <dgm:pt modelId="{6F092040-3BE5-42C2-8B3F-A7723AD34DD3}" type="sibTrans" cxnId="{4212DA27-F562-4702-A11F-CED086D21190}">
      <dgm:prSet/>
      <dgm:spPr/>
      <dgm:t>
        <a:bodyPr/>
        <a:lstStyle/>
        <a:p>
          <a:endParaRPr lang="en-US"/>
        </a:p>
      </dgm:t>
    </dgm:pt>
    <dgm:pt modelId="{D8DC6B00-DB0C-44FC-AB03-A3815780D9CE}" type="pres">
      <dgm:prSet presAssocID="{6AA351A0-11F0-41B7-AD9B-3B3E64B5F2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47FEAA-390B-42D9-998F-0D208E9889BF}" type="pres">
      <dgm:prSet presAssocID="{015BE351-26B9-4C9E-ADDA-D56FD4C65A9D}" presName="composite" presStyleCnt="0"/>
      <dgm:spPr/>
    </dgm:pt>
    <dgm:pt modelId="{6398DC52-A651-4EEA-9009-0FB7839FEF21}" type="pres">
      <dgm:prSet presAssocID="{015BE351-26B9-4C9E-ADDA-D56FD4C65A9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9199E2-5A97-48FA-9026-2E9C10780919}" type="pres">
      <dgm:prSet presAssocID="{015BE351-26B9-4C9E-ADDA-D56FD4C65A9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B4E26-DCE8-42EA-B7E6-68AFC6595624}" type="pres">
      <dgm:prSet presAssocID="{231087C2-E069-48B3-8B58-B74D562CA84E}" presName="space" presStyleCnt="0"/>
      <dgm:spPr/>
    </dgm:pt>
    <dgm:pt modelId="{B761379F-A633-4310-8995-849450B26A22}" type="pres">
      <dgm:prSet presAssocID="{C8F0A61C-E915-45EF-9A40-DA33E82444F0}" presName="composite" presStyleCnt="0"/>
      <dgm:spPr/>
    </dgm:pt>
    <dgm:pt modelId="{FB250EAF-2300-46B6-A768-559C64247EF0}" type="pres">
      <dgm:prSet presAssocID="{C8F0A61C-E915-45EF-9A40-DA33E82444F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5B14E-6C8B-4AD3-8069-29443C74944B}" type="pres">
      <dgm:prSet presAssocID="{C8F0A61C-E915-45EF-9A40-DA33E82444F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799A72-EF5F-4DC9-A92F-F42C152223F7}" srcId="{015BE351-26B9-4C9E-ADDA-D56FD4C65A9D}" destId="{C13FD7FB-7CCF-4AB4-846B-43D382B57F8E}" srcOrd="1" destOrd="0" parTransId="{808FD4A6-B470-481C-9048-6A437C96B289}" sibTransId="{C75710B1-E342-4CBE-943F-BBD5E7CFEDC3}"/>
    <dgm:cxn modelId="{1F5F8028-6AFA-4770-8FC8-971C60160B12}" type="presOf" srcId="{6AA351A0-11F0-41B7-AD9B-3B3E64B5F261}" destId="{D8DC6B00-DB0C-44FC-AB03-A3815780D9CE}" srcOrd="0" destOrd="0" presId="urn:microsoft.com/office/officeart/2005/8/layout/hList1"/>
    <dgm:cxn modelId="{355E7BD4-0C17-4EF5-AD04-6837AAB018DB}" srcId="{015BE351-26B9-4C9E-ADDA-D56FD4C65A9D}" destId="{E4FF9E0E-8615-4218-BCC9-0E8A8AAC1479}" srcOrd="0" destOrd="0" parTransId="{B81DABCF-F1A1-4ACE-98C5-E39A75E849C7}" sibTransId="{BB1CF709-BC45-4B5D-92BE-F5E2BD4B4CF0}"/>
    <dgm:cxn modelId="{31117CE9-DC6A-4431-A4DC-C693C334916F}" type="presOf" srcId="{185D9A46-86B5-435B-A605-53B3636B95DA}" destId="{7DB5B14E-6C8B-4AD3-8069-29443C74944B}" srcOrd="0" destOrd="2" presId="urn:microsoft.com/office/officeart/2005/8/layout/hList1"/>
    <dgm:cxn modelId="{4212DA27-F562-4702-A11F-CED086D21190}" srcId="{C8F0A61C-E915-45EF-9A40-DA33E82444F0}" destId="{185D9A46-86B5-435B-A605-53B3636B95DA}" srcOrd="2" destOrd="0" parTransId="{762837D5-1029-40B3-9003-8A7F9040B87E}" sibTransId="{6F092040-3BE5-42C2-8B3F-A7723AD34DD3}"/>
    <dgm:cxn modelId="{8E7958EA-94A7-4F0B-9971-EFDBBC7C5987}" type="presOf" srcId="{C13FD7FB-7CCF-4AB4-846B-43D382B57F8E}" destId="{539199E2-5A97-48FA-9026-2E9C10780919}" srcOrd="0" destOrd="1" presId="urn:microsoft.com/office/officeart/2005/8/layout/hList1"/>
    <dgm:cxn modelId="{20397712-F64C-404A-90DB-0FAD405FA9EF}" srcId="{6AA351A0-11F0-41B7-AD9B-3B3E64B5F261}" destId="{015BE351-26B9-4C9E-ADDA-D56FD4C65A9D}" srcOrd="0" destOrd="0" parTransId="{11A7A015-CB66-41FE-ABBC-2F05023E46B2}" sibTransId="{231087C2-E069-48B3-8B58-B74D562CA84E}"/>
    <dgm:cxn modelId="{620FE06F-33EA-4247-BF44-AE41BBFE6884}" srcId="{C8F0A61C-E915-45EF-9A40-DA33E82444F0}" destId="{60B3DE6A-DB5A-46FC-A3FA-77BBE3C6FCDD}" srcOrd="0" destOrd="0" parTransId="{D5108688-C39A-4608-BBC1-1946781F2D5D}" sibTransId="{C0F747C4-CE28-4C33-A257-95234F8CA930}"/>
    <dgm:cxn modelId="{8C6225AC-A21F-4EE4-8040-C52A511349E3}" srcId="{C8F0A61C-E915-45EF-9A40-DA33E82444F0}" destId="{BC6B43D5-F3C4-4346-B2AB-5863DEAFEC6A}" srcOrd="1" destOrd="0" parTransId="{3E9CCC1E-4753-4D78-B37A-F529BE8FBE22}" sibTransId="{9983DEF1-F648-4BA9-BEA9-BB408CB61FC1}"/>
    <dgm:cxn modelId="{526159FA-6928-427E-8905-EB3A8DA969C3}" type="presOf" srcId="{E4FF9E0E-8615-4218-BCC9-0E8A8AAC1479}" destId="{539199E2-5A97-48FA-9026-2E9C10780919}" srcOrd="0" destOrd="0" presId="urn:microsoft.com/office/officeart/2005/8/layout/hList1"/>
    <dgm:cxn modelId="{8AE707AA-D1FE-4CA7-8969-9B9AB10C1556}" type="presOf" srcId="{BC6B43D5-F3C4-4346-B2AB-5863DEAFEC6A}" destId="{7DB5B14E-6C8B-4AD3-8069-29443C74944B}" srcOrd="0" destOrd="1" presId="urn:microsoft.com/office/officeart/2005/8/layout/hList1"/>
    <dgm:cxn modelId="{AF365C0B-EE84-41D0-98C3-778242162C76}" type="presOf" srcId="{C8F0A61C-E915-45EF-9A40-DA33E82444F0}" destId="{FB250EAF-2300-46B6-A768-559C64247EF0}" srcOrd="0" destOrd="0" presId="urn:microsoft.com/office/officeart/2005/8/layout/hList1"/>
    <dgm:cxn modelId="{3FF3864D-9279-4B54-AF49-759F63E6D536}" type="presOf" srcId="{9A4FC18B-C895-43F8-A9D8-FA89FAAF15AB}" destId="{539199E2-5A97-48FA-9026-2E9C10780919}" srcOrd="0" destOrd="2" presId="urn:microsoft.com/office/officeart/2005/8/layout/hList1"/>
    <dgm:cxn modelId="{A87511C7-151F-413D-AEE4-D48AEA7DEEB9}" srcId="{015BE351-26B9-4C9E-ADDA-D56FD4C65A9D}" destId="{9A4FC18B-C895-43F8-A9D8-FA89FAAF15AB}" srcOrd="2" destOrd="0" parTransId="{596B63F1-1842-4794-8983-E8EB200526A1}" sibTransId="{08AA783B-EE1E-48E6-87D6-AADB119C8FE9}"/>
    <dgm:cxn modelId="{D01DFC93-4EB5-4F3B-9D38-A1593BC459CD}" type="presOf" srcId="{015BE351-26B9-4C9E-ADDA-D56FD4C65A9D}" destId="{6398DC52-A651-4EEA-9009-0FB7839FEF21}" srcOrd="0" destOrd="0" presId="urn:microsoft.com/office/officeart/2005/8/layout/hList1"/>
    <dgm:cxn modelId="{6C3E188C-A76F-447F-82C8-ECDE3F14C6A9}" srcId="{6AA351A0-11F0-41B7-AD9B-3B3E64B5F261}" destId="{C8F0A61C-E915-45EF-9A40-DA33E82444F0}" srcOrd="1" destOrd="0" parTransId="{99936AD7-9E50-4B8A-9D68-CF72F79C069C}" sibTransId="{9DFD3B23-60F8-4E2E-8669-6A37CB435829}"/>
    <dgm:cxn modelId="{D6F72038-5AFC-4D46-AD1C-B39CAC860BFE}" type="presOf" srcId="{60B3DE6A-DB5A-46FC-A3FA-77BBE3C6FCDD}" destId="{7DB5B14E-6C8B-4AD3-8069-29443C74944B}" srcOrd="0" destOrd="0" presId="urn:microsoft.com/office/officeart/2005/8/layout/hList1"/>
    <dgm:cxn modelId="{AA2C4E01-92E9-479B-843F-F074FC30AC6D}" type="presParOf" srcId="{D8DC6B00-DB0C-44FC-AB03-A3815780D9CE}" destId="{F547FEAA-390B-42D9-998F-0D208E9889BF}" srcOrd="0" destOrd="0" presId="urn:microsoft.com/office/officeart/2005/8/layout/hList1"/>
    <dgm:cxn modelId="{9220800C-4FAB-449A-85C9-5E77F9DADFB7}" type="presParOf" srcId="{F547FEAA-390B-42D9-998F-0D208E9889BF}" destId="{6398DC52-A651-4EEA-9009-0FB7839FEF21}" srcOrd="0" destOrd="0" presId="urn:microsoft.com/office/officeart/2005/8/layout/hList1"/>
    <dgm:cxn modelId="{0A93546F-7EFF-4D45-9E06-30C2379AEBFA}" type="presParOf" srcId="{F547FEAA-390B-42D9-998F-0D208E9889BF}" destId="{539199E2-5A97-48FA-9026-2E9C10780919}" srcOrd="1" destOrd="0" presId="urn:microsoft.com/office/officeart/2005/8/layout/hList1"/>
    <dgm:cxn modelId="{4AA2C691-7F4F-4315-9AA1-78E113E357F2}" type="presParOf" srcId="{D8DC6B00-DB0C-44FC-AB03-A3815780D9CE}" destId="{6C9B4E26-DCE8-42EA-B7E6-68AFC6595624}" srcOrd="1" destOrd="0" presId="urn:microsoft.com/office/officeart/2005/8/layout/hList1"/>
    <dgm:cxn modelId="{9F4761F1-05AD-4AD9-88D4-EC384DC95794}" type="presParOf" srcId="{D8DC6B00-DB0C-44FC-AB03-A3815780D9CE}" destId="{B761379F-A633-4310-8995-849450B26A22}" srcOrd="2" destOrd="0" presId="urn:microsoft.com/office/officeart/2005/8/layout/hList1"/>
    <dgm:cxn modelId="{8DFC8CBF-99B8-4388-B473-F1BAA518F091}" type="presParOf" srcId="{B761379F-A633-4310-8995-849450B26A22}" destId="{FB250EAF-2300-46B6-A768-559C64247EF0}" srcOrd="0" destOrd="0" presId="urn:microsoft.com/office/officeart/2005/8/layout/hList1"/>
    <dgm:cxn modelId="{AF59BA8F-B8C6-4B36-91B6-33B12FC62552}" type="presParOf" srcId="{B761379F-A633-4310-8995-849450B26A22}" destId="{7DB5B14E-6C8B-4AD3-8069-29443C7494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1BAC11-1AB5-4F2D-96DE-5D90EAAC4A6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648317F-829D-4E9E-A3B1-1F66F1C6EB7B}">
      <dgm:prSet phldrT="[Texte]"/>
      <dgm:spPr/>
      <dgm:t>
        <a:bodyPr/>
        <a:lstStyle/>
        <a:p>
          <a:r>
            <a:rPr lang="fr-FR" dirty="0" smtClean="0"/>
            <a:t>Principe</a:t>
          </a:r>
          <a:endParaRPr lang="en-US" dirty="0"/>
        </a:p>
      </dgm:t>
    </dgm:pt>
    <dgm:pt modelId="{4F1B3FB1-889E-4084-8524-AA77BD124A34}" type="parTrans" cxnId="{0C831AEF-E23D-4F94-B7D7-8A6E78A28C7B}">
      <dgm:prSet/>
      <dgm:spPr/>
      <dgm:t>
        <a:bodyPr/>
        <a:lstStyle/>
        <a:p>
          <a:endParaRPr lang="en-US"/>
        </a:p>
      </dgm:t>
    </dgm:pt>
    <dgm:pt modelId="{842EAEA6-2D2A-455A-99CF-920E8EA73D64}" type="sibTrans" cxnId="{0C831AEF-E23D-4F94-B7D7-8A6E78A28C7B}">
      <dgm:prSet/>
      <dgm:spPr/>
      <dgm:t>
        <a:bodyPr/>
        <a:lstStyle/>
        <a:p>
          <a:endParaRPr lang="en-US"/>
        </a:p>
      </dgm:t>
    </dgm:pt>
    <dgm:pt modelId="{31F91D1F-03A0-4C08-831B-A92E9C361909}">
      <dgm:prSet phldrT="[Texte]"/>
      <dgm:spPr/>
      <dgm:t>
        <a:bodyPr/>
        <a:lstStyle/>
        <a:p>
          <a:r>
            <a:rPr lang="fr-FR" dirty="0" smtClean="0"/>
            <a:t>Période durant laquelle le prestataire effectue, sans aucun surcoût pour le client,</a:t>
          </a:r>
          <a:r>
            <a:rPr lang="fr-FR" baseline="0" dirty="0" smtClean="0"/>
            <a:t> toutes les corrections nécessaires au bon fonctionnement de l’application. </a:t>
          </a:r>
          <a:endParaRPr lang="en-US" dirty="0"/>
        </a:p>
      </dgm:t>
    </dgm:pt>
    <dgm:pt modelId="{F013853C-2A27-432A-959B-19D0E65B16B1}" type="parTrans" cxnId="{FF81C17B-A32C-4AB4-8B49-5B41369DC367}">
      <dgm:prSet/>
      <dgm:spPr/>
      <dgm:t>
        <a:bodyPr/>
        <a:lstStyle/>
        <a:p>
          <a:endParaRPr lang="en-US"/>
        </a:p>
      </dgm:t>
    </dgm:pt>
    <dgm:pt modelId="{D09FCB6F-0D95-4CE9-B7B0-34D94571C73D}" type="sibTrans" cxnId="{FF81C17B-A32C-4AB4-8B49-5B41369DC367}">
      <dgm:prSet/>
      <dgm:spPr/>
      <dgm:t>
        <a:bodyPr/>
        <a:lstStyle/>
        <a:p>
          <a:endParaRPr lang="en-US"/>
        </a:p>
      </dgm:t>
    </dgm:pt>
    <dgm:pt modelId="{5427FAE2-7605-4134-BFE4-96533825E645}">
      <dgm:prSet phldrT="[Texte]"/>
      <dgm:spPr/>
      <dgm:t>
        <a:bodyPr/>
        <a:lstStyle/>
        <a:p>
          <a:r>
            <a:rPr lang="fr-FR" dirty="0" smtClean="0"/>
            <a:t>Mise en œuvre</a:t>
          </a:r>
          <a:endParaRPr lang="en-US" dirty="0"/>
        </a:p>
      </dgm:t>
    </dgm:pt>
    <dgm:pt modelId="{E81429F5-22BC-4C79-9F7E-E8A7F6CCE4B5}" type="parTrans" cxnId="{2F15ED3E-D069-4C7F-A33E-625691BCF811}">
      <dgm:prSet/>
      <dgm:spPr/>
      <dgm:t>
        <a:bodyPr/>
        <a:lstStyle/>
        <a:p>
          <a:endParaRPr lang="en-US"/>
        </a:p>
      </dgm:t>
    </dgm:pt>
    <dgm:pt modelId="{336D34C7-B431-4E5C-80B6-82FEB4CA17F1}" type="sibTrans" cxnId="{2F15ED3E-D069-4C7F-A33E-625691BCF811}">
      <dgm:prSet/>
      <dgm:spPr/>
      <dgm:t>
        <a:bodyPr/>
        <a:lstStyle/>
        <a:p>
          <a:endParaRPr lang="en-US"/>
        </a:p>
      </dgm:t>
    </dgm:pt>
    <dgm:pt modelId="{E72F0C9D-B0C3-4053-A32A-58E13C162892}">
      <dgm:prSet phldrT="[Texte]"/>
      <dgm:spPr/>
      <dgm:t>
        <a:bodyPr/>
        <a:lstStyle/>
        <a:p>
          <a:r>
            <a:rPr lang="fr-FR" dirty="0" smtClean="0"/>
            <a:t>Risque</a:t>
          </a:r>
          <a:endParaRPr lang="en-US" dirty="0"/>
        </a:p>
      </dgm:t>
    </dgm:pt>
    <dgm:pt modelId="{A6D4AFDE-4F3D-43F6-A46E-04790AD0A21F}" type="parTrans" cxnId="{71C59526-33BB-4642-85F8-7F73995E7ABD}">
      <dgm:prSet/>
      <dgm:spPr/>
      <dgm:t>
        <a:bodyPr/>
        <a:lstStyle/>
        <a:p>
          <a:endParaRPr lang="en-US"/>
        </a:p>
      </dgm:t>
    </dgm:pt>
    <dgm:pt modelId="{A69F3C1C-3B31-4ED0-AF9F-C1C5EFE0832D}" type="sibTrans" cxnId="{71C59526-33BB-4642-85F8-7F73995E7ABD}">
      <dgm:prSet/>
      <dgm:spPr/>
      <dgm:t>
        <a:bodyPr/>
        <a:lstStyle/>
        <a:p>
          <a:endParaRPr lang="en-US"/>
        </a:p>
      </dgm:t>
    </dgm:pt>
    <dgm:pt modelId="{9209DAF7-DF4B-40AC-B4A5-56F47D69B1BE}">
      <dgm:prSet phldrT="[Texte]"/>
      <dgm:spPr/>
      <dgm:t>
        <a:bodyPr/>
        <a:lstStyle/>
        <a:p>
          <a:r>
            <a:rPr lang="fr-FR" baseline="0" smtClean="0"/>
            <a:t>Cette </a:t>
          </a:r>
          <a:r>
            <a:rPr lang="fr-FR" baseline="0" dirty="0" smtClean="0"/>
            <a:t>période va généralement de 3 mois à 6 mois. Sa durée est définie dans le contrat initial.</a:t>
          </a:r>
          <a:endParaRPr lang="en-US" dirty="0"/>
        </a:p>
      </dgm:t>
    </dgm:pt>
    <dgm:pt modelId="{151F987E-AFCD-401E-A88E-00538234EB13}" type="parTrans" cxnId="{5277B9BD-082C-40A8-A3CF-7336EA761B97}">
      <dgm:prSet/>
      <dgm:spPr/>
      <dgm:t>
        <a:bodyPr/>
        <a:lstStyle/>
        <a:p>
          <a:endParaRPr lang="en-US"/>
        </a:p>
      </dgm:t>
    </dgm:pt>
    <dgm:pt modelId="{3A630A33-1CF3-438B-A8CD-3C918C13C5E6}" type="sibTrans" cxnId="{5277B9BD-082C-40A8-A3CF-7336EA761B97}">
      <dgm:prSet/>
      <dgm:spPr/>
      <dgm:t>
        <a:bodyPr/>
        <a:lstStyle/>
        <a:p>
          <a:endParaRPr lang="en-US"/>
        </a:p>
      </dgm:t>
    </dgm:pt>
    <dgm:pt modelId="{F9FCA2BC-36D1-479D-ABFC-2CB746D3E2EF}">
      <dgm:prSet phldrT="[Texte]"/>
      <dgm:spPr/>
      <dgm:t>
        <a:bodyPr/>
        <a:lstStyle/>
        <a:p>
          <a:r>
            <a:rPr lang="fr-FR" smtClean="0"/>
            <a:t>En général, le processus de remontée</a:t>
          </a:r>
          <a:r>
            <a:rPr lang="fr-FR" baseline="0" smtClean="0"/>
            <a:t> des bugs et de traitement est le même que durant la recette</a:t>
          </a:r>
          <a:endParaRPr lang="en-US" dirty="0"/>
        </a:p>
      </dgm:t>
    </dgm:pt>
    <dgm:pt modelId="{D67FE617-DE93-4B2A-8293-A6ED5803D411}" type="parTrans" cxnId="{A586A0B8-1C00-4949-9CAB-B1658366D309}">
      <dgm:prSet/>
      <dgm:spPr/>
      <dgm:t>
        <a:bodyPr/>
        <a:lstStyle/>
        <a:p>
          <a:endParaRPr lang="en-US"/>
        </a:p>
      </dgm:t>
    </dgm:pt>
    <dgm:pt modelId="{CA788AB1-5C6F-46DB-80C1-B929FA0EBE90}" type="sibTrans" cxnId="{A586A0B8-1C00-4949-9CAB-B1658366D309}">
      <dgm:prSet/>
      <dgm:spPr/>
      <dgm:t>
        <a:bodyPr/>
        <a:lstStyle/>
        <a:p>
          <a:endParaRPr lang="en-US"/>
        </a:p>
      </dgm:t>
    </dgm:pt>
    <dgm:pt modelId="{5C8475EA-5DF4-4844-A1D5-D55EB49F5AE0}">
      <dgm:prSet phldrT="[Texte]"/>
      <dgm:spPr/>
      <dgm:t>
        <a:bodyPr/>
        <a:lstStyle/>
        <a:p>
          <a:r>
            <a:rPr lang="fr-FR" smtClean="0"/>
            <a:t>Plus de budget pour couvrir la période</a:t>
          </a:r>
          <a:r>
            <a:rPr lang="fr-FR" baseline="0" smtClean="0"/>
            <a:t> de garantie</a:t>
          </a:r>
          <a:endParaRPr lang="en-US" dirty="0"/>
        </a:p>
      </dgm:t>
    </dgm:pt>
    <dgm:pt modelId="{6C681E26-ED25-45F8-A434-E689AED6DD37}" type="parTrans" cxnId="{79D34756-9941-43C9-B264-48BC606E3E4F}">
      <dgm:prSet/>
      <dgm:spPr/>
      <dgm:t>
        <a:bodyPr/>
        <a:lstStyle/>
        <a:p>
          <a:endParaRPr lang="en-US"/>
        </a:p>
      </dgm:t>
    </dgm:pt>
    <dgm:pt modelId="{980F45E8-BF9B-4ED4-93F0-F8E44C439C43}" type="sibTrans" cxnId="{79D34756-9941-43C9-B264-48BC606E3E4F}">
      <dgm:prSet/>
      <dgm:spPr/>
      <dgm:t>
        <a:bodyPr/>
        <a:lstStyle/>
        <a:p>
          <a:endParaRPr lang="en-US"/>
        </a:p>
      </dgm:t>
    </dgm:pt>
    <dgm:pt modelId="{86E120BF-92C3-44F3-B37A-7E1953F84BF6}" type="pres">
      <dgm:prSet presAssocID="{481BAC11-1AB5-4F2D-96DE-5D90EAAC4A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D7BB9B3-8D56-4C6F-824F-DFE395DBA48F}" type="pres">
      <dgm:prSet presAssocID="{1648317F-829D-4E9E-A3B1-1F66F1C6EB7B}" presName="parentLin" presStyleCnt="0"/>
      <dgm:spPr/>
    </dgm:pt>
    <dgm:pt modelId="{1F7D1CA8-3685-41BC-B56B-2597D150809F}" type="pres">
      <dgm:prSet presAssocID="{1648317F-829D-4E9E-A3B1-1F66F1C6EB7B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1C50F650-109C-46B5-ABC0-C1FE9D410F88}" type="pres">
      <dgm:prSet presAssocID="{1648317F-829D-4E9E-A3B1-1F66F1C6EB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1F775-7789-43DB-BC9F-F92A8912B0AD}" type="pres">
      <dgm:prSet presAssocID="{1648317F-829D-4E9E-A3B1-1F66F1C6EB7B}" presName="negativeSpace" presStyleCnt="0"/>
      <dgm:spPr/>
    </dgm:pt>
    <dgm:pt modelId="{28B1FC7D-4FF0-4BED-8AF7-E3B1036C0356}" type="pres">
      <dgm:prSet presAssocID="{1648317F-829D-4E9E-A3B1-1F66F1C6EB7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12215-921A-423E-859A-3B26E17BF51C}" type="pres">
      <dgm:prSet presAssocID="{842EAEA6-2D2A-455A-99CF-920E8EA73D64}" presName="spaceBetweenRectangles" presStyleCnt="0"/>
      <dgm:spPr/>
    </dgm:pt>
    <dgm:pt modelId="{AECBF18B-1EF6-4FAB-AFEF-E1576740142D}" type="pres">
      <dgm:prSet presAssocID="{5427FAE2-7605-4134-BFE4-96533825E645}" presName="parentLin" presStyleCnt="0"/>
      <dgm:spPr/>
    </dgm:pt>
    <dgm:pt modelId="{CEF300C7-F60C-43CE-9763-37B1A8EDA5A9}" type="pres">
      <dgm:prSet presAssocID="{5427FAE2-7605-4134-BFE4-96533825E64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76DE0603-9352-40F2-A29C-7622049CF381}" type="pres">
      <dgm:prSet presAssocID="{5427FAE2-7605-4134-BFE4-96533825E6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94A88A-63B3-4DB1-8985-A0C6738CBDC3}" type="pres">
      <dgm:prSet presAssocID="{5427FAE2-7605-4134-BFE4-96533825E645}" presName="negativeSpace" presStyleCnt="0"/>
      <dgm:spPr/>
    </dgm:pt>
    <dgm:pt modelId="{3BB366E8-CD49-4759-80A2-E8A7A9321DC6}" type="pres">
      <dgm:prSet presAssocID="{5427FAE2-7605-4134-BFE4-96533825E645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27661-71C5-4BE6-884B-7815201F098A}" type="pres">
      <dgm:prSet presAssocID="{336D34C7-B431-4E5C-80B6-82FEB4CA17F1}" presName="spaceBetweenRectangles" presStyleCnt="0"/>
      <dgm:spPr/>
    </dgm:pt>
    <dgm:pt modelId="{EDB6E62F-D399-44E9-809E-D979F6491F8A}" type="pres">
      <dgm:prSet presAssocID="{E72F0C9D-B0C3-4053-A32A-58E13C162892}" presName="parentLin" presStyleCnt="0"/>
      <dgm:spPr/>
    </dgm:pt>
    <dgm:pt modelId="{61132CE9-C8AF-4E7C-B2FC-657B95217778}" type="pres">
      <dgm:prSet presAssocID="{E72F0C9D-B0C3-4053-A32A-58E13C162892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8535A44D-925D-4338-8EC3-99CD39BAA4D0}" type="pres">
      <dgm:prSet presAssocID="{E72F0C9D-B0C3-4053-A32A-58E13C16289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DB6A46-F95D-483C-9970-489E5A43AE6A}" type="pres">
      <dgm:prSet presAssocID="{E72F0C9D-B0C3-4053-A32A-58E13C162892}" presName="negativeSpace" presStyleCnt="0"/>
      <dgm:spPr/>
    </dgm:pt>
    <dgm:pt modelId="{E44B6DC3-58DA-4F84-8F25-47CFB88FD972}" type="pres">
      <dgm:prSet presAssocID="{E72F0C9D-B0C3-4053-A32A-58E13C16289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393A1F-3C29-4D85-8F97-F3A418FBBC3E}" type="presOf" srcId="{E72F0C9D-B0C3-4053-A32A-58E13C162892}" destId="{61132CE9-C8AF-4E7C-B2FC-657B95217778}" srcOrd="0" destOrd="0" presId="urn:microsoft.com/office/officeart/2005/8/layout/list1"/>
    <dgm:cxn modelId="{4CFD113D-C15A-4DF2-BFF1-58CD4103B8AA}" type="presOf" srcId="{1648317F-829D-4E9E-A3B1-1F66F1C6EB7B}" destId="{1F7D1CA8-3685-41BC-B56B-2597D150809F}" srcOrd="0" destOrd="0" presId="urn:microsoft.com/office/officeart/2005/8/layout/list1"/>
    <dgm:cxn modelId="{3D17135D-ABB6-4C1A-AE14-8CED3EBABA9F}" type="presOf" srcId="{31F91D1F-03A0-4C08-831B-A92E9C361909}" destId="{28B1FC7D-4FF0-4BED-8AF7-E3B1036C0356}" srcOrd="0" destOrd="0" presId="urn:microsoft.com/office/officeart/2005/8/layout/list1"/>
    <dgm:cxn modelId="{D3F54D5D-1EB1-47B6-A793-D1B16CA38BA7}" type="presOf" srcId="{1648317F-829D-4E9E-A3B1-1F66F1C6EB7B}" destId="{1C50F650-109C-46B5-ABC0-C1FE9D410F88}" srcOrd="1" destOrd="0" presId="urn:microsoft.com/office/officeart/2005/8/layout/list1"/>
    <dgm:cxn modelId="{0C90524F-52FA-422B-B3A6-F6998729667C}" type="presOf" srcId="{E72F0C9D-B0C3-4053-A32A-58E13C162892}" destId="{8535A44D-925D-4338-8EC3-99CD39BAA4D0}" srcOrd="1" destOrd="0" presId="urn:microsoft.com/office/officeart/2005/8/layout/list1"/>
    <dgm:cxn modelId="{9C85F639-88BA-4092-9552-C41CD8647EC5}" type="presOf" srcId="{9209DAF7-DF4B-40AC-B4A5-56F47D69B1BE}" destId="{28B1FC7D-4FF0-4BED-8AF7-E3B1036C0356}" srcOrd="0" destOrd="1" presId="urn:microsoft.com/office/officeart/2005/8/layout/list1"/>
    <dgm:cxn modelId="{71C59526-33BB-4642-85F8-7F73995E7ABD}" srcId="{481BAC11-1AB5-4F2D-96DE-5D90EAAC4A66}" destId="{E72F0C9D-B0C3-4053-A32A-58E13C162892}" srcOrd="2" destOrd="0" parTransId="{A6D4AFDE-4F3D-43F6-A46E-04790AD0A21F}" sibTransId="{A69F3C1C-3B31-4ED0-AF9F-C1C5EFE0832D}"/>
    <dgm:cxn modelId="{0C831AEF-E23D-4F94-B7D7-8A6E78A28C7B}" srcId="{481BAC11-1AB5-4F2D-96DE-5D90EAAC4A66}" destId="{1648317F-829D-4E9E-A3B1-1F66F1C6EB7B}" srcOrd="0" destOrd="0" parTransId="{4F1B3FB1-889E-4084-8524-AA77BD124A34}" sibTransId="{842EAEA6-2D2A-455A-99CF-920E8EA73D64}"/>
    <dgm:cxn modelId="{B420B436-FDA4-4902-A820-7CDA04232D63}" type="presOf" srcId="{5C8475EA-5DF4-4844-A1D5-D55EB49F5AE0}" destId="{E44B6DC3-58DA-4F84-8F25-47CFB88FD972}" srcOrd="0" destOrd="0" presId="urn:microsoft.com/office/officeart/2005/8/layout/list1"/>
    <dgm:cxn modelId="{FF81C17B-A32C-4AB4-8B49-5B41369DC367}" srcId="{1648317F-829D-4E9E-A3B1-1F66F1C6EB7B}" destId="{31F91D1F-03A0-4C08-831B-A92E9C361909}" srcOrd="0" destOrd="0" parTransId="{F013853C-2A27-432A-959B-19D0E65B16B1}" sibTransId="{D09FCB6F-0D95-4CE9-B7B0-34D94571C73D}"/>
    <dgm:cxn modelId="{7E0BC485-F11B-435A-ADF7-35E51065B10A}" type="presOf" srcId="{5427FAE2-7605-4134-BFE4-96533825E645}" destId="{76DE0603-9352-40F2-A29C-7622049CF381}" srcOrd="1" destOrd="0" presId="urn:microsoft.com/office/officeart/2005/8/layout/list1"/>
    <dgm:cxn modelId="{5277B9BD-082C-40A8-A3CF-7336EA761B97}" srcId="{1648317F-829D-4E9E-A3B1-1F66F1C6EB7B}" destId="{9209DAF7-DF4B-40AC-B4A5-56F47D69B1BE}" srcOrd="1" destOrd="0" parTransId="{151F987E-AFCD-401E-A88E-00538234EB13}" sibTransId="{3A630A33-1CF3-438B-A8CD-3C918C13C5E6}"/>
    <dgm:cxn modelId="{A586A0B8-1C00-4949-9CAB-B1658366D309}" srcId="{5427FAE2-7605-4134-BFE4-96533825E645}" destId="{F9FCA2BC-36D1-479D-ABFC-2CB746D3E2EF}" srcOrd="0" destOrd="0" parTransId="{D67FE617-DE93-4B2A-8293-A6ED5803D411}" sibTransId="{CA788AB1-5C6F-46DB-80C1-B929FA0EBE90}"/>
    <dgm:cxn modelId="{2F15ED3E-D069-4C7F-A33E-625691BCF811}" srcId="{481BAC11-1AB5-4F2D-96DE-5D90EAAC4A66}" destId="{5427FAE2-7605-4134-BFE4-96533825E645}" srcOrd="1" destOrd="0" parTransId="{E81429F5-22BC-4C79-9F7E-E8A7F6CCE4B5}" sibTransId="{336D34C7-B431-4E5C-80B6-82FEB4CA17F1}"/>
    <dgm:cxn modelId="{385AC804-C59F-458D-A1C0-6833AC6749E4}" type="presOf" srcId="{F9FCA2BC-36D1-479D-ABFC-2CB746D3E2EF}" destId="{3BB366E8-CD49-4759-80A2-E8A7A9321DC6}" srcOrd="0" destOrd="0" presId="urn:microsoft.com/office/officeart/2005/8/layout/list1"/>
    <dgm:cxn modelId="{0FA39D1E-42D0-411F-BB80-4B2F4C878D8A}" type="presOf" srcId="{5427FAE2-7605-4134-BFE4-96533825E645}" destId="{CEF300C7-F60C-43CE-9763-37B1A8EDA5A9}" srcOrd="0" destOrd="0" presId="urn:microsoft.com/office/officeart/2005/8/layout/list1"/>
    <dgm:cxn modelId="{79D34756-9941-43C9-B264-48BC606E3E4F}" srcId="{E72F0C9D-B0C3-4053-A32A-58E13C162892}" destId="{5C8475EA-5DF4-4844-A1D5-D55EB49F5AE0}" srcOrd="0" destOrd="0" parTransId="{6C681E26-ED25-45F8-A434-E689AED6DD37}" sibTransId="{980F45E8-BF9B-4ED4-93F0-F8E44C439C43}"/>
    <dgm:cxn modelId="{1B4535D8-E882-49DD-B6F1-3A1915A9BB8D}" type="presOf" srcId="{481BAC11-1AB5-4F2D-96DE-5D90EAAC4A66}" destId="{86E120BF-92C3-44F3-B37A-7E1953F84BF6}" srcOrd="0" destOrd="0" presId="urn:microsoft.com/office/officeart/2005/8/layout/list1"/>
    <dgm:cxn modelId="{B45600B5-0BD9-4912-82B2-8AB549CD8520}" type="presParOf" srcId="{86E120BF-92C3-44F3-B37A-7E1953F84BF6}" destId="{2D7BB9B3-8D56-4C6F-824F-DFE395DBA48F}" srcOrd="0" destOrd="0" presId="urn:microsoft.com/office/officeart/2005/8/layout/list1"/>
    <dgm:cxn modelId="{E96A1A3C-26B4-4EA2-8C95-590435ED175D}" type="presParOf" srcId="{2D7BB9B3-8D56-4C6F-824F-DFE395DBA48F}" destId="{1F7D1CA8-3685-41BC-B56B-2597D150809F}" srcOrd="0" destOrd="0" presId="urn:microsoft.com/office/officeart/2005/8/layout/list1"/>
    <dgm:cxn modelId="{5AB09B4D-9376-4D23-AE9F-3445E0E203FE}" type="presParOf" srcId="{2D7BB9B3-8D56-4C6F-824F-DFE395DBA48F}" destId="{1C50F650-109C-46B5-ABC0-C1FE9D410F88}" srcOrd="1" destOrd="0" presId="urn:microsoft.com/office/officeart/2005/8/layout/list1"/>
    <dgm:cxn modelId="{DCE8F8A9-F9E3-433E-AFA9-FEABBE2342CE}" type="presParOf" srcId="{86E120BF-92C3-44F3-B37A-7E1953F84BF6}" destId="{DB01F775-7789-43DB-BC9F-F92A8912B0AD}" srcOrd="1" destOrd="0" presId="urn:microsoft.com/office/officeart/2005/8/layout/list1"/>
    <dgm:cxn modelId="{300F0B38-CA14-4386-BB62-CFF309BE1E3A}" type="presParOf" srcId="{86E120BF-92C3-44F3-B37A-7E1953F84BF6}" destId="{28B1FC7D-4FF0-4BED-8AF7-E3B1036C0356}" srcOrd="2" destOrd="0" presId="urn:microsoft.com/office/officeart/2005/8/layout/list1"/>
    <dgm:cxn modelId="{9487C5FA-3EA5-43D8-86B7-21246F53AA85}" type="presParOf" srcId="{86E120BF-92C3-44F3-B37A-7E1953F84BF6}" destId="{CED12215-921A-423E-859A-3B26E17BF51C}" srcOrd="3" destOrd="0" presId="urn:microsoft.com/office/officeart/2005/8/layout/list1"/>
    <dgm:cxn modelId="{620D5BAC-94A7-47F0-B679-9A91CFC687D1}" type="presParOf" srcId="{86E120BF-92C3-44F3-B37A-7E1953F84BF6}" destId="{AECBF18B-1EF6-4FAB-AFEF-E1576740142D}" srcOrd="4" destOrd="0" presId="urn:microsoft.com/office/officeart/2005/8/layout/list1"/>
    <dgm:cxn modelId="{4815E052-4193-4A8D-95C4-E3E753B95862}" type="presParOf" srcId="{AECBF18B-1EF6-4FAB-AFEF-E1576740142D}" destId="{CEF300C7-F60C-43CE-9763-37B1A8EDA5A9}" srcOrd="0" destOrd="0" presId="urn:microsoft.com/office/officeart/2005/8/layout/list1"/>
    <dgm:cxn modelId="{52C4A0AE-F6A1-4E77-91DC-C28D7872ADF0}" type="presParOf" srcId="{AECBF18B-1EF6-4FAB-AFEF-E1576740142D}" destId="{76DE0603-9352-40F2-A29C-7622049CF381}" srcOrd="1" destOrd="0" presId="urn:microsoft.com/office/officeart/2005/8/layout/list1"/>
    <dgm:cxn modelId="{9624191E-B669-4795-8E40-50FE757D07EC}" type="presParOf" srcId="{86E120BF-92C3-44F3-B37A-7E1953F84BF6}" destId="{6D94A88A-63B3-4DB1-8985-A0C6738CBDC3}" srcOrd="5" destOrd="0" presId="urn:microsoft.com/office/officeart/2005/8/layout/list1"/>
    <dgm:cxn modelId="{07B6CCA2-B3C4-461F-89D5-7CDDF042CFE1}" type="presParOf" srcId="{86E120BF-92C3-44F3-B37A-7E1953F84BF6}" destId="{3BB366E8-CD49-4759-80A2-E8A7A9321DC6}" srcOrd="6" destOrd="0" presId="urn:microsoft.com/office/officeart/2005/8/layout/list1"/>
    <dgm:cxn modelId="{3EAB86E1-B2CD-4CCA-8CED-6F5CD0224DFA}" type="presParOf" srcId="{86E120BF-92C3-44F3-B37A-7E1953F84BF6}" destId="{FCE27661-71C5-4BE6-884B-7815201F098A}" srcOrd="7" destOrd="0" presId="urn:microsoft.com/office/officeart/2005/8/layout/list1"/>
    <dgm:cxn modelId="{8DBC14DF-D907-47DD-9CF9-C0D19717B7B0}" type="presParOf" srcId="{86E120BF-92C3-44F3-B37A-7E1953F84BF6}" destId="{EDB6E62F-D399-44E9-809E-D979F6491F8A}" srcOrd="8" destOrd="0" presId="urn:microsoft.com/office/officeart/2005/8/layout/list1"/>
    <dgm:cxn modelId="{0EEAE51F-5D58-4EDF-9F6E-E49E68B3D525}" type="presParOf" srcId="{EDB6E62F-D399-44E9-809E-D979F6491F8A}" destId="{61132CE9-C8AF-4E7C-B2FC-657B95217778}" srcOrd="0" destOrd="0" presId="urn:microsoft.com/office/officeart/2005/8/layout/list1"/>
    <dgm:cxn modelId="{85984698-BC31-4B0B-9066-29910418E0CA}" type="presParOf" srcId="{EDB6E62F-D399-44E9-809E-D979F6491F8A}" destId="{8535A44D-925D-4338-8EC3-99CD39BAA4D0}" srcOrd="1" destOrd="0" presId="urn:microsoft.com/office/officeart/2005/8/layout/list1"/>
    <dgm:cxn modelId="{FE336253-A593-4951-AB89-E20E22B6F68C}" type="presParOf" srcId="{86E120BF-92C3-44F3-B37A-7E1953F84BF6}" destId="{70DB6A46-F95D-483C-9970-489E5A43AE6A}" srcOrd="9" destOrd="0" presId="urn:microsoft.com/office/officeart/2005/8/layout/list1"/>
    <dgm:cxn modelId="{7C8C1F39-3760-4D3C-9F8F-0671530C137F}" type="presParOf" srcId="{86E120BF-92C3-44F3-B37A-7E1953F84BF6}" destId="{E44B6DC3-58DA-4F84-8F25-47CFB88FD97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E61A4D-5A5B-4D8C-BCD4-CC83D831993A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83E8463-30C6-44E0-BD87-8A9DEF4224F7}">
      <dgm:prSet phldrT="[Texte]"/>
      <dgm:spPr/>
      <dgm:t>
        <a:bodyPr/>
        <a:lstStyle/>
        <a:p>
          <a:r>
            <a:rPr lang="fr-FR" dirty="0" smtClean="0"/>
            <a:t>Constat</a:t>
          </a:r>
          <a:endParaRPr lang="en-US" dirty="0"/>
        </a:p>
      </dgm:t>
    </dgm:pt>
    <dgm:pt modelId="{C58136EF-D3C6-41F5-A5ED-C2C9F1191949}" type="parTrans" cxnId="{A705E562-43D3-484A-9178-D80EF39A720C}">
      <dgm:prSet/>
      <dgm:spPr/>
      <dgm:t>
        <a:bodyPr/>
        <a:lstStyle/>
        <a:p>
          <a:endParaRPr lang="en-US"/>
        </a:p>
      </dgm:t>
    </dgm:pt>
    <dgm:pt modelId="{E6BED142-1948-4D7B-A2A0-03F321673D04}" type="sibTrans" cxnId="{A705E562-43D3-484A-9178-D80EF39A720C}">
      <dgm:prSet/>
      <dgm:spPr/>
      <dgm:t>
        <a:bodyPr/>
        <a:lstStyle/>
        <a:p>
          <a:endParaRPr lang="en-US"/>
        </a:p>
      </dgm:t>
    </dgm:pt>
    <dgm:pt modelId="{A06A5366-2D39-4864-AD53-16C08B518A78}">
      <dgm:prSet phldrT="[Texte]"/>
      <dgm:spPr/>
      <dgm:t>
        <a:bodyPr/>
        <a:lstStyle/>
        <a:p>
          <a:pPr algn="just"/>
          <a:r>
            <a:rPr lang="fr-FR" dirty="0" smtClean="0"/>
            <a:t>Plus de 50%</a:t>
          </a:r>
          <a:r>
            <a:rPr lang="fr-FR" baseline="0" dirty="0" smtClean="0"/>
            <a:t> des applications livrées ne sont pas utilisées</a:t>
          </a:r>
          <a:endParaRPr lang="en-US" dirty="0"/>
        </a:p>
      </dgm:t>
    </dgm:pt>
    <dgm:pt modelId="{D41812FB-BEAA-4291-9E03-7F710BFD45F2}" type="parTrans" cxnId="{31C050E3-5527-45F9-8620-2D54AE571471}">
      <dgm:prSet/>
      <dgm:spPr/>
      <dgm:t>
        <a:bodyPr/>
        <a:lstStyle/>
        <a:p>
          <a:endParaRPr lang="en-US"/>
        </a:p>
      </dgm:t>
    </dgm:pt>
    <dgm:pt modelId="{859336BB-D626-4D4B-B0A9-9A766EC6E0FA}" type="sibTrans" cxnId="{31C050E3-5527-45F9-8620-2D54AE571471}">
      <dgm:prSet/>
      <dgm:spPr/>
      <dgm:t>
        <a:bodyPr/>
        <a:lstStyle/>
        <a:p>
          <a:endParaRPr lang="en-US"/>
        </a:p>
      </dgm:t>
    </dgm:pt>
    <dgm:pt modelId="{E73243D2-55B7-4F5F-AED9-FF55C91E6939}">
      <dgm:prSet phldrT="[Texte]"/>
      <dgm:spPr/>
      <dgm:t>
        <a:bodyPr/>
        <a:lstStyle/>
        <a:p>
          <a:r>
            <a:rPr lang="fr-FR" dirty="0" smtClean="0"/>
            <a:t>Causes</a:t>
          </a:r>
          <a:endParaRPr lang="en-US" dirty="0"/>
        </a:p>
      </dgm:t>
    </dgm:pt>
    <dgm:pt modelId="{FAF1B41D-0716-4684-8BFA-7E3BC3C1557A}" type="parTrans" cxnId="{0D404EDC-B064-4A50-9096-4F9B65A0F741}">
      <dgm:prSet/>
      <dgm:spPr/>
      <dgm:t>
        <a:bodyPr/>
        <a:lstStyle/>
        <a:p>
          <a:endParaRPr lang="en-US"/>
        </a:p>
      </dgm:t>
    </dgm:pt>
    <dgm:pt modelId="{93766AF4-CDB4-4F68-84B0-DFB37A6262B5}" type="sibTrans" cxnId="{0D404EDC-B064-4A50-9096-4F9B65A0F741}">
      <dgm:prSet/>
      <dgm:spPr/>
      <dgm:t>
        <a:bodyPr/>
        <a:lstStyle/>
        <a:p>
          <a:endParaRPr lang="en-US"/>
        </a:p>
      </dgm:t>
    </dgm:pt>
    <dgm:pt modelId="{EFFEBD34-64E4-447D-8047-3A048214116B}">
      <dgm:prSet phldrT="[Texte]"/>
      <dgm:spPr/>
      <dgm:t>
        <a:bodyPr/>
        <a:lstStyle/>
        <a:p>
          <a:pPr algn="just"/>
          <a:r>
            <a:rPr lang="fr-FR" dirty="0" smtClean="0"/>
            <a:t>Manque</a:t>
          </a:r>
          <a:r>
            <a:rPr lang="fr-FR" baseline="0" dirty="0" smtClean="0"/>
            <a:t> d’information</a:t>
          </a:r>
          <a:endParaRPr lang="en-US" dirty="0"/>
        </a:p>
      </dgm:t>
    </dgm:pt>
    <dgm:pt modelId="{51E80E77-F396-498F-BC00-647885FB9740}" type="parTrans" cxnId="{771B0B91-D49F-4983-9CA7-7FF86ECD76C9}">
      <dgm:prSet/>
      <dgm:spPr/>
      <dgm:t>
        <a:bodyPr/>
        <a:lstStyle/>
        <a:p>
          <a:endParaRPr lang="en-US"/>
        </a:p>
      </dgm:t>
    </dgm:pt>
    <dgm:pt modelId="{A0496A5B-947F-4EEF-8FC1-9BFFBF4118A1}" type="sibTrans" cxnId="{771B0B91-D49F-4983-9CA7-7FF86ECD76C9}">
      <dgm:prSet/>
      <dgm:spPr/>
      <dgm:t>
        <a:bodyPr/>
        <a:lstStyle/>
        <a:p>
          <a:endParaRPr lang="en-US"/>
        </a:p>
      </dgm:t>
    </dgm:pt>
    <dgm:pt modelId="{0EB2DC2B-E905-4241-93DF-205A9ABBA410}">
      <dgm:prSet phldrT="[Texte]"/>
      <dgm:spPr/>
      <dgm:t>
        <a:bodyPr/>
        <a:lstStyle/>
        <a:p>
          <a:r>
            <a:rPr lang="fr-FR" dirty="0" smtClean="0"/>
            <a:t>Solution</a:t>
          </a:r>
          <a:endParaRPr lang="en-US" dirty="0"/>
        </a:p>
      </dgm:t>
    </dgm:pt>
    <dgm:pt modelId="{FB3A9770-18DF-4CCA-BADD-01662AABCA7C}" type="parTrans" cxnId="{A9F1C124-9A14-437F-913E-F9DFB930196C}">
      <dgm:prSet/>
      <dgm:spPr/>
      <dgm:t>
        <a:bodyPr/>
        <a:lstStyle/>
        <a:p>
          <a:endParaRPr lang="en-US"/>
        </a:p>
      </dgm:t>
    </dgm:pt>
    <dgm:pt modelId="{5485EDF7-D289-4A4A-A35D-9F5253E2BC70}" type="sibTrans" cxnId="{A9F1C124-9A14-437F-913E-F9DFB930196C}">
      <dgm:prSet/>
      <dgm:spPr/>
      <dgm:t>
        <a:bodyPr/>
        <a:lstStyle/>
        <a:p>
          <a:endParaRPr lang="en-US"/>
        </a:p>
      </dgm:t>
    </dgm:pt>
    <dgm:pt modelId="{AB221AE2-BDA2-4441-AE4E-E57ECD50AD3A}">
      <dgm:prSet phldrT="[Texte]"/>
      <dgm:spPr/>
      <dgm:t>
        <a:bodyPr/>
        <a:lstStyle/>
        <a:p>
          <a:pPr algn="just"/>
          <a:r>
            <a:rPr lang="fr-FR" dirty="0" smtClean="0"/>
            <a:t>Mettre en œuvre des actions de communication et</a:t>
          </a:r>
          <a:r>
            <a:rPr lang="fr-FR" baseline="0" dirty="0" smtClean="0"/>
            <a:t> de formation qui vont favoriser l’acceptation par les employés de la nouvelle application et donc contribuer à son utilisation</a:t>
          </a:r>
          <a:endParaRPr lang="en-US" dirty="0"/>
        </a:p>
      </dgm:t>
    </dgm:pt>
    <dgm:pt modelId="{C500595D-5311-4DC6-8DE7-53F091439C49}" type="parTrans" cxnId="{27C89217-22F3-4727-8EA9-EAA61FABEED2}">
      <dgm:prSet/>
      <dgm:spPr/>
      <dgm:t>
        <a:bodyPr/>
        <a:lstStyle/>
        <a:p>
          <a:endParaRPr lang="en-US"/>
        </a:p>
      </dgm:t>
    </dgm:pt>
    <dgm:pt modelId="{4A89FEBA-72FB-4EB4-B491-55EF80DD9555}" type="sibTrans" cxnId="{27C89217-22F3-4727-8EA9-EAA61FABEED2}">
      <dgm:prSet/>
      <dgm:spPr/>
      <dgm:t>
        <a:bodyPr/>
        <a:lstStyle/>
        <a:p>
          <a:endParaRPr lang="en-US"/>
        </a:p>
      </dgm:t>
    </dgm:pt>
    <dgm:pt modelId="{0D73ED3A-1B6F-4DFE-958F-5AC4B0FF3BEA}">
      <dgm:prSet phldrT="[Texte]"/>
      <dgm:spPr/>
      <dgm:t>
        <a:bodyPr/>
        <a:lstStyle/>
        <a:p>
          <a:r>
            <a:rPr lang="fr-FR" dirty="0" smtClean="0"/>
            <a:t>Mise en œuvre</a:t>
          </a:r>
          <a:endParaRPr lang="en-US" dirty="0"/>
        </a:p>
      </dgm:t>
    </dgm:pt>
    <dgm:pt modelId="{92DDC2CB-6E6B-4D45-9B72-CBA60026A745}" type="parTrans" cxnId="{3A6DFD70-BC29-4003-BC15-D9DE04E4BE47}">
      <dgm:prSet/>
      <dgm:spPr/>
      <dgm:t>
        <a:bodyPr/>
        <a:lstStyle/>
        <a:p>
          <a:endParaRPr lang="en-US"/>
        </a:p>
      </dgm:t>
    </dgm:pt>
    <dgm:pt modelId="{BC4CDE16-2177-4390-B685-845BBB527078}" type="sibTrans" cxnId="{3A6DFD70-BC29-4003-BC15-D9DE04E4BE47}">
      <dgm:prSet/>
      <dgm:spPr/>
      <dgm:t>
        <a:bodyPr/>
        <a:lstStyle/>
        <a:p>
          <a:endParaRPr lang="en-US"/>
        </a:p>
      </dgm:t>
    </dgm:pt>
    <dgm:pt modelId="{1C9F9F78-D60E-4363-9840-6363CA54631A}">
      <dgm:prSet phldrT="[Texte]"/>
      <dgm:spPr/>
      <dgm:t>
        <a:bodyPr/>
        <a:lstStyle/>
        <a:p>
          <a:pPr algn="just"/>
          <a:r>
            <a:rPr lang="fr-FR" dirty="0" smtClean="0"/>
            <a:t>Généralement, la conduite du changement est une prestation connexe à la réalisation du projet.</a:t>
          </a:r>
          <a:endParaRPr lang="en-US" dirty="0"/>
        </a:p>
      </dgm:t>
    </dgm:pt>
    <dgm:pt modelId="{0EB32D2B-C74B-4D21-9BBB-9EB2CF387238}" type="parTrans" cxnId="{1BE6517A-3E0B-419C-A8B7-0765DDF4C556}">
      <dgm:prSet/>
      <dgm:spPr/>
      <dgm:t>
        <a:bodyPr/>
        <a:lstStyle/>
        <a:p>
          <a:endParaRPr lang="en-US"/>
        </a:p>
      </dgm:t>
    </dgm:pt>
    <dgm:pt modelId="{808BE37A-2E76-4BC2-86F5-E42AD4B66850}" type="sibTrans" cxnId="{1BE6517A-3E0B-419C-A8B7-0765DDF4C556}">
      <dgm:prSet/>
      <dgm:spPr/>
      <dgm:t>
        <a:bodyPr/>
        <a:lstStyle/>
        <a:p>
          <a:endParaRPr lang="en-US"/>
        </a:p>
      </dgm:t>
    </dgm:pt>
    <dgm:pt modelId="{5B1BCF99-F7F1-40BC-92D0-E5FAE3070F8F}">
      <dgm:prSet/>
      <dgm:spPr/>
      <dgm:t>
        <a:bodyPr/>
        <a:lstStyle/>
        <a:p>
          <a:pPr algn="just"/>
          <a:r>
            <a:rPr lang="fr-FR" baseline="0" dirty="0" smtClean="0"/>
            <a:t>Dans plus de 40% des cas, l’application n’est pas à mettre en cause</a:t>
          </a:r>
          <a:endParaRPr lang="en-US" dirty="0"/>
        </a:p>
      </dgm:t>
    </dgm:pt>
    <dgm:pt modelId="{3FC2B939-E2B8-4A6D-8932-184A5DD1ECB1}" type="parTrans" cxnId="{CC000CF3-660F-43C0-A4D7-A139DDDF2A58}">
      <dgm:prSet/>
      <dgm:spPr/>
      <dgm:t>
        <a:bodyPr/>
        <a:lstStyle/>
        <a:p>
          <a:endParaRPr lang="en-US"/>
        </a:p>
      </dgm:t>
    </dgm:pt>
    <dgm:pt modelId="{7FB4415A-020A-4125-A096-45C3E07F4EF5}" type="sibTrans" cxnId="{CC000CF3-660F-43C0-A4D7-A139DDDF2A58}">
      <dgm:prSet/>
      <dgm:spPr/>
      <dgm:t>
        <a:bodyPr/>
        <a:lstStyle/>
        <a:p>
          <a:endParaRPr lang="en-US"/>
        </a:p>
      </dgm:t>
    </dgm:pt>
    <dgm:pt modelId="{3134A4E7-2D32-4A19-9EB8-423FB15640D7}">
      <dgm:prSet/>
      <dgm:spPr/>
      <dgm:t>
        <a:bodyPr/>
        <a:lstStyle/>
        <a:p>
          <a:pPr algn="just"/>
          <a:r>
            <a:rPr lang="fr-FR" baseline="0" smtClean="0"/>
            <a:t>Manque de formation</a:t>
          </a:r>
          <a:endParaRPr lang="fr-FR" baseline="0" dirty="0" smtClean="0"/>
        </a:p>
      </dgm:t>
    </dgm:pt>
    <dgm:pt modelId="{7CDE4288-4662-4BB0-89FA-765760A3658A}" type="parTrans" cxnId="{C27E4063-1C26-4E36-94DE-8BB842F1901B}">
      <dgm:prSet/>
      <dgm:spPr/>
      <dgm:t>
        <a:bodyPr/>
        <a:lstStyle/>
        <a:p>
          <a:endParaRPr lang="en-US"/>
        </a:p>
      </dgm:t>
    </dgm:pt>
    <dgm:pt modelId="{D9BE1919-DC7B-49E1-9D3D-4C1C98CB5A76}" type="sibTrans" cxnId="{C27E4063-1C26-4E36-94DE-8BB842F1901B}">
      <dgm:prSet/>
      <dgm:spPr/>
      <dgm:t>
        <a:bodyPr/>
        <a:lstStyle/>
        <a:p>
          <a:endParaRPr lang="en-US"/>
        </a:p>
      </dgm:t>
    </dgm:pt>
    <dgm:pt modelId="{A34701E2-7E9C-49F6-85F9-FD434A090A76}">
      <dgm:prSet/>
      <dgm:spPr/>
      <dgm:t>
        <a:bodyPr/>
        <a:lstStyle/>
        <a:p>
          <a:pPr algn="just"/>
          <a:r>
            <a:rPr lang="fr-FR" baseline="0" smtClean="0"/>
            <a:t>Peur de changer ses habitudes</a:t>
          </a:r>
          <a:endParaRPr lang="fr-FR" baseline="0" dirty="0" smtClean="0"/>
        </a:p>
      </dgm:t>
    </dgm:pt>
    <dgm:pt modelId="{E6178B6B-1E17-4294-9EB4-DFFF6B4860B8}" type="parTrans" cxnId="{859D38DD-55C0-4F0E-A3D8-A80FAA4A34A7}">
      <dgm:prSet/>
      <dgm:spPr/>
      <dgm:t>
        <a:bodyPr/>
        <a:lstStyle/>
        <a:p>
          <a:endParaRPr lang="en-US"/>
        </a:p>
      </dgm:t>
    </dgm:pt>
    <dgm:pt modelId="{508A7742-C0DC-48F1-8D2B-F999F749DE7B}" type="sibTrans" cxnId="{859D38DD-55C0-4F0E-A3D8-A80FAA4A34A7}">
      <dgm:prSet/>
      <dgm:spPr/>
      <dgm:t>
        <a:bodyPr/>
        <a:lstStyle/>
        <a:p>
          <a:endParaRPr lang="en-US"/>
        </a:p>
      </dgm:t>
    </dgm:pt>
    <dgm:pt modelId="{E5807599-C322-4F82-BE81-F5A471862736}">
      <dgm:prSet/>
      <dgm:spPr/>
      <dgm:t>
        <a:bodyPr/>
        <a:lstStyle/>
        <a:p>
          <a:pPr algn="just"/>
          <a:r>
            <a:rPr lang="fr-FR" baseline="0" dirty="0" smtClean="0"/>
            <a:t>…</a:t>
          </a:r>
          <a:endParaRPr lang="en-US" dirty="0" smtClean="0"/>
        </a:p>
      </dgm:t>
    </dgm:pt>
    <dgm:pt modelId="{416C5F0D-D3AF-45BF-AB60-F9A251D0DC12}" type="parTrans" cxnId="{7E64DA91-F7B5-40B0-BA99-64C870D1523E}">
      <dgm:prSet/>
      <dgm:spPr/>
      <dgm:t>
        <a:bodyPr/>
        <a:lstStyle/>
        <a:p>
          <a:endParaRPr lang="en-US"/>
        </a:p>
      </dgm:t>
    </dgm:pt>
    <dgm:pt modelId="{72B3FE89-181B-4CF7-9436-40F10BFAB99E}" type="sibTrans" cxnId="{7E64DA91-F7B5-40B0-BA99-64C870D1523E}">
      <dgm:prSet/>
      <dgm:spPr/>
      <dgm:t>
        <a:bodyPr/>
        <a:lstStyle/>
        <a:p>
          <a:endParaRPr lang="en-US"/>
        </a:p>
      </dgm:t>
    </dgm:pt>
    <dgm:pt modelId="{27C37BF9-4338-4D3B-8065-EBA290E44493}">
      <dgm:prSet/>
      <dgm:spPr/>
      <dgm:t>
        <a:bodyPr/>
        <a:lstStyle/>
        <a:p>
          <a:pPr algn="just"/>
          <a:r>
            <a:rPr lang="fr-FR" baseline="0" dirty="0" smtClean="0"/>
            <a:t>Une bonne conduite du changement commence dès le lancement du projet</a:t>
          </a:r>
          <a:endParaRPr lang="en-US" dirty="0"/>
        </a:p>
      </dgm:t>
    </dgm:pt>
    <dgm:pt modelId="{9D1ACC57-865E-45A1-A9C7-0F1CB8EA4B24}" type="parTrans" cxnId="{7A20E428-57BE-4E39-BEC6-7E27C6FC1224}">
      <dgm:prSet/>
      <dgm:spPr/>
      <dgm:t>
        <a:bodyPr/>
        <a:lstStyle/>
        <a:p>
          <a:endParaRPr lang="en-US"/>
        </a:p>
      </dgm:t>
    </dgm:pt>
    <dgm:pt modelId="{9C4042CF-6E6B-4414-AA23-365A019BCDD3}" type="sibTrans" cxnId="{7A20E428-57BE-4E39-BEC6-7E27C6FC1224}">
      <dgm:prSet/>
      <dgm:spPr/>
      <dgm:t>
        <a:bodyPr/>
        <a:lstStyle/>
        <a:p>
          <a:endParaRPr lang="en-US"/>
        </a:p>
      </dgm:t>
    </dgm:pt>
    <dgm:pt modelId="{692F8B88-80F8-4813-B37A-3877E402B57E}">
      <dgm:prSet/>
      <dgm:spPr/>
      <dgm:t>
        <a:bodyPr/>
        <a:lstStyle/>
        <a:p>
          <a:pPr algn="just"/>
          <a:r>
            <a:rPr lang="fr-FR" smtClean="0"/>
            <a:t>Elle peut être</a:t>
          </a:r>
          <a:r>
            <a:rPr lang="fr-FR" baseline="0" smtClean="0"/>
            <a:t> réalisée par une autre équipe du prestataire, un prestataire concurrent ou une équipe client (toutefois, ce 3</a:t>
          </a:r>
          <a:r>
            <a:rPr lang="fr-FR" baseline="30000" smtClean="0"/>
            <a:t>ème</a:t>
          </a:r>
          <a:r>
            <a:rPr lang="fr-FR" baseline="0" smtClean="0"/>
            <a:t> cas de figure est plutôt rare)</a:t>
          </a:r>
          <a:endParaRPr lang="en-US" dirty="0"/>
        </a:p>
      </dgm:t>
    </dgm:pt>
    <dgm:pt modelId="{6ECE6344-377A-4CAB-8D1E-EF56FCEB82D9}" type="parTrans" cxnId="{2EA6ADAE-936C-47B8-A0BD-E91B5A0B8965}">
      <dgm:prSet/>
      <dgm:spPr/>
      <dgm:t>
        <a:bodyPr/>
        <a:lstStyle/>
        <a:p>
          <a:endParaRPr lang="en-US"/>
        </a:p>
      </dgm:t>
    </dgm:pt>
    <dgm:pt modelId="{73EE7C42-C1AC-4847-B3BA-E539EF29A5F9}" type="sibTrans" cxnId="{2EA6ADAE-936C-47B8-A0BD-E91B5A0B8965}">
      <dgm:prSet/>
      <dgm:spPr/>
      <dgm:t>
        <a:bodyPr/>
        <a:lstStyle/>
        <a:p>
          <a:endParaRPr lang="en-US"/>
        </a:p>
      </dgm:t>
    </dgm:pt>
    <dgm:pt modelId="{F1B116B7-BCE6-4518-AD8D-E165BD7DF423}" type="pres">
      <dgm:prSet presAssocID="{30E61A4D-5A5B-4D8C-BCD4-CC83D83199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AFEEF38-5D9A-4F8B-9A2D-5E0CE14FB3EE}" type="pres">
      <dgm:prSet presAssocID="{383E8463-30C6-44E0-BD87-8A9DEF4224F7}" presName="composite" presStyleCnt="0"/>
      <dgm:spPr/>
    </dgm:pt>
    <dgm:pt modelId="{DCB1D74F-1894-4430-89A6-8C8B53405BB6}" type="pres">
      <dgm:prSet presAssocID="{383E8463-30C6-44E0-BD87-8A9DEF4224F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249A80-6919-4A75-B266-F24B47168830}" type="pres">
      <dgm:prSet presAssocID="{383E8463-30C6-44E0-BD87-8A9DEF4224F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CE0AA-F68A-4DEE-933C-B246E995789A}" type="pres">
      <dgm:prSet presAssocID="{E6BED142-1948-4D7B-A2A0-03F321673D04}" presName="space" presStyleCnt="0"/>
      <dgm:spPr/>
    </dgm:pt>
    <dgm:pt modelId="{9B5AF179-24C3-45D0-98D1-E5DA06D019AD}" type="pres">
      <dgm:prSet presAssocID="{E73243D2-55B7-4F5F-AED9-FF55C91E6939}" presName="composite" presStyleCnt="0"/>
      <dgm:spPr/>
    </dgm:pt>
    <dgm:pt modelId="{5159095C-A037-4A62-A5DC-2A964E45B6C0}" type="pres">
      <dgm:prSet presAssocID="{E73243D2-55B7-4F5F-AED9-FF55C91E693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441337-5BC3-4201-836F-B150B5C65EEA}" type="pres">
      <dgm:prSet presAssocID="{E73243D2-55B7-4F5F-AED9-FF55C91E693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97534-4341-415C-BAA4-05D64C5D72D3}" type="pres">
      <dgm:prSet presAssocID="{93766AF4-CDB4-4F68-84B0-DFB37A6262B5}" presName="space" presStyleCnt="0"/>
      <dgm:spPr/>
    </dgm:pt>
    <dgm:pt modelId="{BB49C199-7588-4AB7-8466-84CA08DD432C}" type="pres">
      <dgm:prSet presAssocID="{0EB2DC2B-E905-4241-93DF-205A9ABBA410}" presName="composite" presStyleCnt="0"/>
      <dgm:spPr/>
    </dgm:pt>
    <dgm:pt modelId="{9EA3AA91-2774-4E24-92E1-053A52788EAA}" type="pres">
      <dgm:prSet presAssocID="{0EB2DC2B-E905-4241-93DF-205A9ABBA41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FA6ECA-A945-43FA-B33F-FBD90C4567C0}" type="pres">
      <dgm:prSet presAssocID="{0EB2DC2B-E905-4241-93DF-205A9ABBA41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1218A-9918-45F3-B20A-B18E8ECCA06E}" type="pres">
      <dgm:prSet presAssocID="{5485EDF7-D289-4A4A-A35D-9F5253E2BC70}" presName="space" presStyleCnt="0"/>
      <dgm:spPr/>
    </dgm:pt>
    <dgm:pt modelId="{7E6823BC-2DC9-4381-BE44-BB3102383D42}" type="pres">
      <dgm:prSet presAssocID="{0D73ED3A-1B6F-4DFE-958F-5AC4B0FF3BEA}" presName="composite" presStyleCnt="0"/>
      <dgm:spPr/>
    </dgm:pt>
    <dgm:pt modelId="{5821BD60-7FBD-4588-983D-EA205AB3F252}" type="pres">
      <dgm:prSet presAssocID="{0D73ED3A-1B6F-4DFE-958F-5AC4B0FF3BE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CFAA1E-7487-434C-ACE0-26EB3CCFB371}" type="pres">
      <dgm:prSet presAssocID="{0D73ED3A-1B6F-4DFE-958F-5AC4B0FF3BE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880A70-EA92-4C8E-BD71-B69B88C974B8}" type="presOf" srcId="{A34701E2-7E9C-49F6-85F9-FD434A090A76}" destId="{AE441337-5BC3-4201-836F-B150B5C65EEA}" srcOrd="0" destOrd="2" presId="urn:microsoft.com/office/officeart/2005/8/layout/hList1"/>
    <dgm:cxn modelId="{27C89217-22F3-4727-8EA9-EAA61FABEED2}" srcId="{0EB2DC2B-E905-4241-93DF-205A9ABBA410}" destId="{AB221AE2-BDA2-4441-AE4E-E57ECD50AD3A}" srcOrd="0" destOrd="0" parTransId="{C500595D-5311-4DC6-8DE7-53F091439C49}" sibTransId="{4A89FEBA-72FB-4EB4-B491-55EF80DD9555}"/>
    <dgm:cxn modelId="{771B0B91-D49F-4983-9CA7-7FF86ECD76C9}" srcId="{E73243D2-55B7-4F5F-AED9-FF55C91E6939}" destId="{EFFEBD34-64E4-447D-8047-3A048214116B}" srcOrd="0" destOrd="0" parTransId="{51E80E77-F396-498F-BC00-647885FB9740}" sibTransId="{A0496A5B-947F-4EEF-8FC1-9BFFBF4118A1}"/>
    <dgm:cxn modelId="{F4B9DBA5-C7FC-473F-ACE2-C4D54E551D2C}" type="presOf" srcId="{27C37BF9-4338-4D3B-8065-EBA290E44493}" destId="{1DFA6ECA-A945-43FA-B33F-FBD90C4567C0}" srcOrd="0" destOrd="1" presId="urn:microsoft.com/office/officeart/2005/8/layout/hList1"/>
    <dgm:cxn modelId="{33742436-C007-4890-A731-BA1883268A22}" type="presOf" srcId="{E73243D2-55B7-4F5F-AED9-FF55C91E6939}" destId="{5159095C-A037-4A62-A5DC-2A964E45B6C0}" srcOrd="0" destOrd="0" presId="urn:microsoft.com/office/officeart/2005/8/layout/hList1"/>
    <dgm:cxn modelId="{86C7C80E-2697-47B7-AA36-4FAC815BA30F}" type="presOf" srcId="{383E8463-30C6-44E0-BD87-8A9DEF4224F7}" destId="{DCB1D74F-1894-4430-89A6-8C8B53405BB6}" srcOrd="0" destOrd="0" presId="urn:microsoft.com/office/officeart/2005/8/layout/hList1"/>
    <dgm:cxn modelId="{7E64DA91-F7B5-40B0-BA99-64C870D1523E}" srcId="{E73243D2-55B7-4F5F-AED9-FF55C91E6939}" destId="{E5807599-C322-4F82-BE81-F5A471862736}" srcOrd="3" destOrd="0" parTransId="{416C5F0D-D3AF-45BF-AB60-F9A251D0DC12}" sibTransId="{72B3FE89-181B-4CF7-9436-40F10BFAB99E}"/>
    <dgm:cxn modelId="{1190B385-6917-4A9D-B5F0-9DE180324B50}" type="presOf" srcId="{0D73ED3A-1B6F-4DFE-958F-5AC4B0FF3BEA}" destId="{5821BD60-7FBD-4588-983D-EA205AB3F252}" srcOrd="0" destOrd="0" presId="urn:microsoft.com/office/officeart/2005/8/layout/hList1"/>
    <dgm:cxn modelId="{1299F2FA-E473-4665-A063-E34C5891C665}" type="presOf" srcId="{692F8B88-80F8-4813-B37A-3877E402B57E}" destId="{9ACFAA1E-7487-434C-ACE0-26EB3CCFB371}" srcOrd="0" destOrd="1" presId="urn:microsoft.com/office/officeart/2005/8/layout/hList1"/>
    <dgm:cxn modelId="{859D38DD-55C0-4F0E-A3D8-A80FAA4A34A7}" srcId="{E73243D2-55B7-4F5F-AED9-FF55C91E6939}" destId="{A34701E2-7E9C-49F6-85F9-FD434A090A76}" srcOrd="2" destOrd="0" parTransId="{E6178B6B-1E17-4294-9EB4-DFFF6B4860B8}" sibTransId="{508A7742-C0DC-48F1-8D2B-F999F749DE7B}"/>
    <dgm:cxn modelId="{1018BF6F-94F3-47B4-95EE-B0F6B5EA3493}" type="presOf" srcId="{E5807599-C322-4F82-BE81-F5A471862736}" destId="{AE441337-5BC3-4201-836F-B150B5C65EEA}" srcOrd="0" destOrd="3" presId="urn:microsoft.com/office/officeart/2005/8/layout/hList1"/>
    <dgm:cxn modelId="{CC000CF3-660F-43C0-A4D7-A139DDDF2A58}" srcId="{383E8463-30C6-44E0-BD87-8A9DEF4224F7}" destId="{5B1BCF99-F7F1-40BC-92D0-E5FAE3070F8F}" srcOrd="1" destOrd="0" parTransId="{3FC2B939-E2B8-4A6D-8932-184A5DD1ECB1}" sibTransId="{7FB4415A-020A-4125-A096-45C3E07F4EF5}"/>
    <dgm:cxn modelId="{1BE6517A-3E0B-419C-A8B7-0765DDF4C556}" srcId="{0D73ED3A-1B6F-4DFE-958F-5AC4B0FF3BEA}" destId="{1C9F9F78-D60E-4363-9840-6363CA54631A}" srcOrd="0" destOrd="0" parTransId="{0EB32D2B-C74B-4D21-9BBB-9EB2CF387238}" sibTransId="{808BE37A-2E76-4BC2-86F5-E42AD4B66850}"/>
    <dgm:cxn modelId="{1DE85955-C041-4FA9-9C2B-76A859EF12EC}" type="presOf" srcId="{A06A5366-2D39-4864-AD53-16C08B518A78}" destId="{37249A80-6919-4A75-B266-F24B47168830}" srcOrd="0" destOrd="0" presId="urn:microsoft.com/office/officeart/2005/8/layout/hList1"/>
    <dgm:cxn modelId="{A9F1C124-9A14-437F-913E-F9DFB930196C}" srcId="{30E61A4D-5A5B-4D8C-BCD4-CC83D831993A}" destId="{0EB2DC2B-E905-4241-93DF-205A9ABBA410}" srcOrd="2" destOrd="0" parTransId="{FB3A9770-18DF-4CCA-BADD-01662AABCA7C}" sibTransId="{5485EDF7-D289-4A4A-A35D-9F5253E2BC70}"/>
    <dgm:cxn modelId="{36C62461-BA4E-4098-8F92-7C2842FAF2C0}" type="presOf" srcId="{0EB2DC2B-E905-4241-93DF-205A9ABBA410}" destId="{9EA3AA91-2774-4E24-92E1-053A52788EAA}" srcOrd="0" destOrd="0" presId="urn:microsoft.com/office/officeart/2005/8/layout/hList1"/>
    <dgm:cxn modelId="{0D404EDC-B064-4A50-9096-4F9B65A0F741}" srcId="{30E61A4D-5A5B-4D8C-BCD4-CC83D831993A}" destId="{E73243D2-55B7-4F5F-AED9-FF55C91E6939}" srcOrd="1" destOrd="0" parTransId="{FAF1B41D-0716-4684-8BFA-7E3BC3C1557A}" sibTransId="{93766AF4-CDB4-4F68-84B0-DFB37A6262B5}"/>
    <dgm:cxn modelId="{7A20E428-57BE-4E39-BEC6-7E27C6FC1224}" srcId="{0EB2DC2B-E905-4241-93DF-205A9ABBA410}" destId="{27C37BF9-4338-4D3B-8065-EBA290E44493}" srcOrd="1" destOrd="0" parTransId="{9D1ACC57-865E-45A1-A9C7-0F1CB8EA4B24}" sibTransId="{9C4042CF-6E6B-4414-AA23-365A019BCDD3}"/>
    <dgm:cxn modelId="{A705E562-43D3-484A-9178-D80EF39A720C}" srcId="{30E61A4D-5A5B-4D8C-BCD4-CC83D831993A}" destId="{383E8463-30C6-44E0-BD87-8A9DEF4224F7}" srcOrd="0" destOrd="0" parTransId="{C58136EF-D3C6-41F5-A5ED-C2C9F1191949}" sibTransId="{E6BED142-1948-4D7B-A2A0-03F321673D04}"/>
    <dgm:cxn modelId="{2E805322-F5B7-4B4A-97F9-4A8DE61B76A2}" type="presOf" srcId="{1C9F9F78-D60E-4363-9840-6363CA54631A}" destId="{9ACFAA1E-7487-434C-ACE0-26EB3CCFB371}" srcOrd="0" destOrd="0" presId="urn:microsoft.com/office/officeart/2005/8/layout/hList1"/>
    <dgm:cxn modelId="{D472A465-2CB0-4631-8917-D1185ACAC48C}" type="presOf" srcId="{30E61A4D-5A5B-4D8C-BCD4-CC83D831993A}" destId="{F1B116B7-BCE6-4518-AD8D-E165BD7DF423}" srcOrd="0" destOrd="0" presId="urn:microsoft.com/office/officeart/2005/8/layout/hList1"/>
    <dgm:cxn modelId="{18A2CB61-5474-45E5-9E2B-D43ED0DB207F}" type="presOf" srcId="{3134A4E7-2D32-4A19-9EB8-423FB15640D7}" destId="{AE441337-5BC3-4201-836F-B150B5C65EEA}" srcOrd="0" destOrd="1" presId="urn:microsoft.com/office/officeart/2005/8/layout/hList1"/>
    <dgm:cxn modelId="{3A6DFD70-BC29-4003-BC15-D9DE04E4BE47}" srcId="{30E61A4D-5A5B-4D8C-BCD4-CC83D831993A}" destId="{0D73ED3A-1B6F-4DFE-958F-5AC4B0FF3BEA}" srcOrd="3" destOrd="0" parTransId="{92DDC2CB-6E6B-4D45-9B72-CBA60026A745}" sibTransId="{BC4CDE16-2177-4390-B685-845BBB527078}"/>
    <dgm:cxn modelId="{31C050E3-5527-45F9-8620-2D54AE571471}" srcId="{383E8463-30C6-44E0-BD87-8A9DEF4224F7}" destId="{A06A5366-2D39-4864-AD53-16C08B518A78}" srcOrd="0" destOrd="0" parTransId="{D41812FB-BEAA-4291-9E03-7F710BFD45F2}" sibTransId="{859336BB-D626-4D4B-B0A9-9A766EC6E0FA}"/>
    <dgm:cxn modelId="{B4D94EEF-8469-404F-986D-067B6ED28330}" type="presOf" srcId="{5B1BCF99-F7F1-40BC-92D0-E5FAE3070F8F}" destId="{37249A80-6919-4A75-B266-F24B47168830}" srcOrd="0" destOrd="1" presId="urn:microsoft.com/office/officeart/2005/8/layout/hList1"/>
    <dgm:cxn modelId="{2EA6ADAE-936C-47B8-A0BD-E91B5A0B8965}" srcId="{0D73ED3A-1B6F-4DFE-958F-5AC4B0FF3BEA}" destId="{692F8B88-80F8-4813-B37A-3877E402B57E}" srcOrd="1" destOrd="0" parTransId="{6ECE6344-377A-4CAB-8D1E-EF56FCEB82D9}" sibTransId="{73EE7C42-C1AC-4847-B3BA-E539EF29A5F9}"/>
    <dgm:cxn modelId="{C56FBE50-8249-4FBB-BD4D-5FC6708C69B0}" type="presOf" srcId="{EFFEBD34-64E4-447D-8047-3A048214116B}" destId="{AE441337-5BC3-4201-836F-B150B5C65EEA}" srcOrd="0" destOrd="0" presId="urn:microsoft.com/office/officeart/2005/8/layout/hList1"/>
    <dgm:cxn modelId="{7A6D01D5-07F8-43EB-92BF-241527027AC6}" type="presOf" srcId="{AB221AE2-BDA2-4441-AE4E-E57ECD50AD3A}" destId="{1DFA6ECA-A945-43FA-B33F-FBD90C4567C0}" srcOrd="0" destOrd="0" presId="urn:microsoft.com/office/officeart/2005/8/layout/hList1"/>
    <dgm:cxn modelId="{C27E4063-1C26-4E36-94DE-8BB842F1901B}" srcId="{E73243D2-55B7-4F5F-AED9-FF55C91E6939}" destId="{3134A4E7-2D32-4A19-9EB8-423FB15640D7}" srcOrd="1" destOrd="0" parTransId="{7CDE4288-4662-4BB0-89FA-765760A3658A}" sibTransId="{D9BE1919-DC7B-49E1-9D3D-4C1C98CB5A76}"/>
    <dgm:cxn modelId="{810A6A6A-22E6-4787-85C9-712024261D7A}" type="presParOf" srcId="{F1B116B7-BCE6-4518-AD8D-E165BD7DF423}" destId="{EAFEEF38-5D9A-4F8B-9A2D-5E0CE14FB3EE}" srcOrd="0" destOrd="0" presId="urn:microsoft.com/office/officeart/2005/8/layout/hList1"/>
    <dgm:cxn modelId="{AD6F3AE9-5B29-431A-92E3-3695AC673C8B}" type="presParOf" srcId="{EAFEEF38-5D9A-4F8B-9A2D-5E0CE14FB3EE}" destId="{DCB1D74F-1894-4430-89A6-8C8B53405BB6}" srcOrd="0" destOrd="0" presId="urn:microsoft.com/office/officeart/2005/8/layout/hList1"/>
    <dgm:cxn modelId="{4E18F4DE-C17E-44A5-872E-315C29651F9A}" type="presParOf" srcId="{EAFEEF38-5D9A-4F8B-9A2D-5E0CE14FB3EE}" destId="{37249A80-6919-4A75-B266-F24B47168830}" srcOrd="1" destOrd="0" presId="urn:microsoft.com/office/officeart/2005/8/layout/hList1"/>
    <dgm:cxn modelId="{07015565-A6A4-4FC9-9150-12F6E09BB880}" type="presParOf" srcId="{F1B116B7-BCE6-4518-AD8D-E165BD7DF423}" destId="{A9BCE0AA-F68A-4DEE-933C-B246E995789A}" srcOrd="1" destOrd="0" presId="urn:microsoft.com/office/officeart/2005/8/layout/hList1"/>
    <dgm:cxn modelId="{28C158FC-6265-42CC-A1F5-B748D368CC69}" type="presParOf" srcId="{F1B116B7-BCE6-4518-AD8D-E165BD7DF423}" destId="{9B5AF179-24C3-45D0-98D1-E5DA06D019AD}" srcOrd="2" destOrd="0" presId="urn:microsoft.com/office/officeart/2005/8/layout/hList1"/>
    <dgm:cxn modelId="{ADAED1BF-25BF-44C6-9F0A-8D12D77E3E3F}" type="presParOf" srcId="{9B5AF179-24C3-45D0-98D1-E5DA06D019AD}" destId="{5159095C-A037-4A62-A5DC-2A964E45B6C0}" srcOrd="0" destOrd="0" presId="urn:microsoft.com/office/officeart/2005/8/layout/hList1"/>
    <dgm:cxn modelId="{66073F59-B156-4153-9B9C-734217827E12}" type="presParOf" srcId="{9B5AF179-24C3-45D0-98D1-E5DA06D019AD}" destId="{AE441337-5BC3-4201-836F-B150B5C65EEA}" srcOrd="1" destOrd="0" presId="urn:microsoft.com/office/officeart/2005/8/layout/hList1"/>
    <dgm:cxn modelId="{3B5984E6-11E5-4DE0-AC55-51CADE08B6C9}" type="presParOf" srcId="{F1B116B7-BCE6-4518-AD8D-E165BD7DF423}" destId="{FEC97534-4341-415C-BAA4-05D64C5D72D3}" srcOrd="3" destOrd="0" presId="urn:microsoft.com/office/officeart/2005/8/layout/hList1"/>
    <dgm:cxn modelId="{6F928D89-9C2B-4A3E-978F-3590C045A075}" type="presParOf" srcId="{F1B116B7-BCE6-4518-AD8D-E165BD7DF423}" destId="{BB49C199-7588-4AB7-8466-84CA08DD432C}" srcOrd="4" destOrd="0" presId="urn:microsoft.com/office/officeart/2005/8/layout/hList1"/>
    <dgm:cxn modelId="{B3FB3A12-1BF6-46FD-8D8C-E4FCB8CA67FB}" type="presParOf" srcId="{BB49C199-7588-4AB7-8466-84CA08DD432C}" destId="{9EA3AA91-2774-4E24-92E1-053A52788EAA}" srcOrd="0" destOrd="0" presId="urn:microsoft.com/office/officeart/2005/8/layout/hList1"/>
    <dgm:cxn modelId="{CAEDF2B9-6F47-46CC-B93C-78A066BAA53A}" type="presParOf" srcId="{BB49C199-7588-4AB7-8466-84CA08DD432C}" destId="{1DFA6ECA-A945-43FA-B33F-FBD90C4567C0}" srcOrd="1" destOrd="0" presId="urn:microsoft.com/office/officeart/2005/8/layout/hList1"/>
    <dgm:cxn modelId="{B440DA89-5E97-424C-B550-0D558416B25C}" type="presParOf" srcId="{F1B116B7-BCE6-4518-AD8D-E165BD7DF423}" destId="{08C1218A-9918-45F3-B20A-B18E8ECCA06E}" srcOrd="5" destOrd="0" presId="urn:microsoft.com/office/officeart/2005/8/layout/hList1"/>
    <dgm:cxn modelId="{E0092173-EDA6-4EF5-BCE7-E4FD6A733C25}" type="presParOf" srcId="{F1B116B7-BCE6-4518-AD8D-E165BD7DF423}" destId="{7E6823BC-2DC9-4381-BE44-BB3102383D42}" srcOrd="6" destOrd="0" presId="urn:microsoft.com/office/officeart/2005/8/layout/hList1"/>
    <dgm:cxn modelId="{0BCDEA4B-F0B8-4FEB-B129-557D373B9C7A}" type="presParOf" srcId="{7E6823BC-2DC9-4381-BE44-BB3102383D42}" destId="{5821BD60-7FBD-4588-983D-EA205AB3F252}" srcOrd="0" destOrd="0" presId="urn:microsoft.com/office/officeart/2005/8/layout/hList1"/>
    <dgm:cxn modelId="{DA5265AA-A17B-40E3-950D-80A74C45B2D5}" type="presParOf" srcId="{7E6823BC-2DC9-4381-BE44-BB3102383D42}" destId="{9ACFAA1E-7487-434C-ACE0-26EB3CCFB37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EDB2D6-F24F-406D-B462-C02B6E6E91D0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3704CC-8C09-4564-90AA-666A5C450715}">
      <dgm:prSet phldrT="[Texte]"/>
      <dgm:spPr/>
      <dgm:t>
        <a:bodyPr/>
        <a:lstStyle/>
        <a:p>
          <a:r>
            <a:rPr lang="fr-FR" dirty="0" smtClean="0"/>
            <a:t>Formation des Utilisateurs</a:t>
          </a:r>
          <a:endParaRPr lang="en-US" dirty="0"/>
        </a:p>
      </dgm:t>
    </dgm:pt>
    <dgm:pt modelId="{6F564C4C-9D58-409D-BA85-758DD2C1688F}" type="parTrans" cxnId="{6EA6D892-3254-4CE7-856F-69EB66268913}">
      <dgm:prSet/>
      <dgm:spPr/>
      <dgm:t>
        <a:bodyPr/>
        <a:lstStyle/>
        <a:p>
          <a:endParaRPr lang="en-US"/>
        </a:p>
      </dgm:t>
    </dgm:pt>
    <dgm:pt modelId="{19738646-4915-4AC0-9249-8C0CEB74BCD5}" type="sibTrans" cxnId="{6EA6D892-3254-4CE7-856F-69EB66268913}">
      <dgm:prSet/>
      <dgm:spPr/>
      <dgm:t>
        <a:bodyPr/>
        <a:lstStyle/>
        <a:p>
          <a:endParaRPr lang="en-US"/>
        </a:p>
      </dgm:t>
    </dgm:pt>
    <dgm:pt modelId="{4E473BC7-874D-496D-88B3-2D0782C5935C}">
      <dgm:prSet phldrT="[Texte]"/>
      <dgm:spPr/>
      <dgm:t>
        <a:bodyPr/>
        <a:lstStyle/>
        <a:p>
          <a:r>
            <a:rPr lang="fr-FR" dirty="0" smtClean="0"/>
            <a:t>Manuel utilisateur</a:t>
          </a:r>
          <a:endParaRPr lang="en-US" dirty="0"/>
        </a:p>
      </dgm:t>
    </dgm:pt>
    <dgm:pt modelId="{F0BEF186-9BFA-405F-A252-DDA3D01FF81B}" type="parTrans" cxnId="{1BD769A8-E747-4D1A-A9EF-EA66C7CE101E}">
      <dgm:prSet/>
      <dgm:spPr/>
      <dgm:t>
        <a:bodyPr/>
        <a:lstStyle/>
        <a:p>
          <a:endParaRPr lang="en-US"/>
        </a:p>
      </dgm:t>
    </dgm:pt>
    <dgm:pt modelId="{CFB827B0-6D20-47DF-9C5F-B3AC97F5BBF3}" type="sibTrans" cxnId="{1BD769A8-E747-4D1A-A9EF-EA66C7CE101E}">
      <dgm:prSet/>
      <dgm:spPr/>
      <dgm:t>
        <a:bodyPr/>
        <a:lstStyle/>
        <a:p>
          <a:endParaRPr lang="en-US"/>
        </a:p>
      </dgm:t>
    </dgm:pt>
    <dgm:pt modelId="{5589562D-073A-4156-B59B-187D972F340E}">
      <dgm:prSet phldrT="[Texte]"/>
      <dgm:spPr/>
      <dgm:t>
        <a:bodyPr/>
        <a:lstStyle/>
        <a:p>
          <a:r>
            <a:rPr lang="fr-FR" dirty="0" smtClean="0"/>
            <a:t>E-learning</a:t>
          </a:r>
          <a:endParaRPr lang="en-US" dirty="0"/>
        </a:p>
      </dgm:t>
    </dgm:pt>
    <dgm:pt modelId="{B2EEC570-364E-4B1E-BE6A-1E76D4D78A03}" type="parTrans" cxnId="{BFFD92DD-7602-4636-88E4-C4A7508CC7E5}">
      <dgm:prSet/>
      <dgm:spPr/>
      <dgm:t>
        <a:bodyPr/>
        <a:lstStyle/>
        <a:p>
          <a:endParaRPr lang="en-US"/>
        </a:p>
      </dgm:t>
    </dgm:pt>
    <dgm:pt modelId="{A0A795A7-122D-4A64-9C5D-EDC192B279EE}" type="sibTrans" cxnId="{BFFD92DD-7602-4636-88E4-C4A7508CC7E5}">
      <dgm:prSet/>
      <dgm:spPr/>
      <dgm:t>
        <a:bodyPr/>
        <a:lstStyle/>
        <a:p>
          <a:endParaRPr lang="en-US"/>
        </a:p>
      </dgm:t>
    </dgm:pt>
    <dgm:pt modelId="{9E3AA23A-B086-4B29-95EE-FA0149D39B21}">
      <dgm:prSet phldrT="[Texte]"/>
      <dgm:spPr/>
      <dgm:t>
        <a:bodyPr/>
        <a:lstStyle/>
        <a:p>
          <a:r>
            <a:rPr lang="fr-FR" dirty="0" smtClean="0"/>
            <a:t>Formation présentielle</a:t>
          </a:r>
          <a:endParaRPr lang="en-US" dirty="0"/>
        </a:p>
      </dgm:t>
    </dgm:pt>
    <dgm:pt modelId="{70BE1358-BFDE-433B-8D55-0C5A10B59C58}" type="parTrans" cxnId="{A0B299DD-5789-47D7-B832-7C98521A2C10}">
      <dgm:prSet/>
      <dgm:spPr/>
      <dgm:t>
        <a:bodyPr/>
        <a:lstStyle/>
        <a:p>
          <a:endParaRPr lang="en-US"/>
        </a:p>
      </dgm:t>
    </dgm:pt>
    <dgm:pt modelId="{A83F6839-2A0E-4584-8321-B1DDF3794D99}" type="sibTrans" cxnId="{A0B299DD-5789-47D7-B832-7C98521A2C10}">
      <dgm:prSet/>
      <dgm:spPr/>
      <dgm:t>
        <a:bodyPr/>
        <a:lstStyle/>
        <a:p>
          <a:endParaRPr lang="en-US"/>
        </a:p>
      </dgm:t>
    </dgm:pt>
    <dgm:pt modelId="{695A4FF7-6D23-47B9-B1D9-26F55571BE29}" type="pres">
      <dgm:prSet presAssocID="{F5EDB2D6-F24F-406D-B462-C02B6E6E91D0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D9CA96C0-211D-466B-84AB-07DC3C1318C5}" type="pres">
      <dgm:prSet presAssocID="{BE3704CC-8C09-4564-90AA-666A5C450715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fr-FR"/>
        </a:p>
      </dgm:t>
    </dgm:pt>
    <dgm:pt modelId="{EBA413F1-0002-4978-9939-1A7435FC18F5}" type="pres">
      <dgm:prSet presAssocID="{4E473BC7-874D-496D-88B3-2D0782C5935C}" presName="Accent" presStyleLbl="node1" presStyleIdx="1" presStyleCnt="2"/>
      <dgm:spPr/>
    </dgm:pt>
    <dgm:pt modelId="{F9225DE6-11FF-4637-9DE7-7D2014E6C8CC}" type="pres">
      <dgm:prSet presAssocID="{4E473BC7-874D-496D-88B3-2D0782C5935C}" presName="Image1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</dgm:spPr>
    </dgm:pt>
    <dgm:pt modelId="{21ED2065-1367-4B1D-B63C-1DBBEA1A647B}" type="pres">
      <dgm:prSet presAssocID="{4E473BC7-874D-496D-88B3-2D0782C5935C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303750-A9A5-42B4-A4A5-E845FFF780B9}" type="pres">
      <dgm:prSet presAssocID="{5589562D-073A-4156-B59B-187D972F340E}" presName="Image2" presStyleCnt="0"/>
      <dgm:spPr/>
    </dgm:pt>
    <dgm:pt modelId="{3177048D-90D4-4C27-8B09-93E2F1A56417}" type="pres">
      <dgm:prSet presAssocID="{5589562D-073A-4156-B59B-187D972F340E}" presName="Imag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9000" r="-89000"/>
          </a:stretch>
        </a:blipFill>
      </dgm:spPr>
    </dgm:pt>
    <dgm:pt modelId="{EF471834-E232-4439-97B4-3233649625D8}" type="pres">
      <dgm:prSet presAssocID="{5589562D-073A-4156-B59B-187D972F340E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FCB73B-B05D-420E-B9BD-440EAA1C75C8}" type="pres">
      <dgm:prSet presAssocID="{9E3AA23A-B086-4B29-95EE-FA0149D39B21}" presName="Image3" presStyleCnt="0"/>
      <dgm:spPr/>
    </dgm:pt>
    <dgm:pt modelId="{B554847A-CB90-4044-A511-50A160573054}" type="pres">
      <dgm:prSet presAssocID="{9E3AA23A-B086-4B29-95EE-FA0149D39B21}" presName="Imag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99176F2-321B-4A5C-B81F-E235D366F79D}" type="pres">
      <dgm:prSet presAssocID="{9E3AA23A-B086-4B29-95EE-FA0149D39B21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A0B72A-2221-4F14-88FE-FD6DABD0CA51}" type="presOf" srcId="{4E473BC7-874D-496D-88B3-2D0782C5935C}" destId="{21ED2065-1367-4B1D-B63C-1DBBEA1A647B}" srcOrd="0" destOrd="0" presId="urn:microsoft.com/office/officeart/2011/layout/RadialPictureList"/>
    <dgm:cxn modelId="{A0B299DD-5789-47D7-B832-7C98521A2C10}" srcId="{BE3704CC-8C09-4564-90AA-666A5C450715}" destId="{9E3AA23A-B086-4B29-95EE-FA0149D39B21}" srcOrd="2" destOrd="0" parTransId="{70BE1358-BFDE-433B-8D55-0C5A10B59C58}" sibTransId="{A83F6839-2A0E-4584-8321-B1DDF3794D99}"/>
    <dgm:cxn modelId="{1BD769A8-E747-4D1A-A9EF-EA66C7CE101E}" srcId="{BE3704CC-8C09-4564-90AA-666A5C450715}" destId="{4E473BC7-874D-496D-88B3-2D0782C5935C}" srcOrd="0" destOrd="0" parTransId="{F0BEF186-9BFA-405F-A252-DDA3D01FF81B}" sibTransId="{CFB827B0-6D20-47DF-9C5F-B3AC97F5BBF3}"/>
    <dgm:cxn modelId="{6C59A9FC-37B5-474F-9DDF-6FC574F4B2C1}" type="presOf" srcId="{BE3704CC-8C09-4564-90AA-666A5C450715}" destId="{D9CA96C0-211D-466B-84AB-07DC3C1318C5}" srcOrd="0" destOrd="0" presId="urn:microsoft.com/office/officeart/2011/layout/RadialPictureList"/>
    <dgm:cxn modelId="{6E82F732-A079-4CBC-BA44-DFD12B4EB8E2}" type="presOf" srcId="{9E3AA23A-B086-4B29-95EE-FA0149D39B21}" destId="{899176F2-321B-4A5C-B81F-E235D366F79D}" srcOrd="0" destOrd="0" presId="urn:microsoft.com/office/officeart/2011/layout/RadialPictureList"/>
    <dgm:cxn modelId="{6EA6D892-3254-4CE7-856F-69EB66268913}" srcId="{F5EDB2D6-F24F-406D-B462-C02B6E6E91D0}" destId="{BE3704CC-8C09-4564-90AA-666A5C450715}" srcOrd="0" destOrd="0" parTransId="{6F564C4C-9D58-409D-BA85-758DD2C1688F}" sibTransId="{19738646-4915-4AC0-9249-8C0CEB74BCD5}"/>
    <dgm:cxn modelId="{BFFD92DD-7602-4636-88E4-C4A7508CC7E5}" srcId="{BE3704CC-8C09-4564-90AA-666A5C450715}" destId="{5589562D-073A-4156-B59B-187D972F340E}" srcOrd="1" destOrd="0" parTransId="{B2EEC570-364E-4B1E-BE6A-1E76D4D78A03}" sibTransId="{A0A795A7-122D-4A64-9C5D-EDC192B279EE}"/>
    <dgm:cxn modelId="{589888D9-576F-43BB-BF7A-D85DB6A5C1DA}" type="presOf" srcId="{5589562D-073A-4156-B59B-187D972F340E}" destId="{EF471834-E232-4439-97B4-3233649625D8}" srcOrd="0" destOrd="0" presId="urn:microsoft.com/office/officeart/2011/layout/RadialPictureList"/>
    <dgm:cxn modelId="{D5237AD2-CE4B-4BBD-9834-7A7DB69BB36F}" type="presOf" srcId="{F5EDB2D6-F24F-406D-B462-C02B6E6E91D0}" destId="{695A4FF7-6D23-47B9-B1D9-26F55571BE29}" srcOrd="0" destOrd="0" presId="urn:microsoft.com/office/officeart/2011/layout/RadialPictureList"/>
    <dgm:cxn modelId="{0CE7E230-E0B7-4834-8250-D88DB2D262F5}" type="presParOf" srcId="{695A4FF7-6D23-47B9-B1D9-26F55571BE29}" destId="{D9CA96C0-211D-466B-84AB-07DC3C1318C5}" srcOrd="0" destOrd="0" presId="urn:microsoft.com/office/officeart/2011/layout/RadialPictureList"/>
    <dgm:cxn modelId="{43454F30-A591-41DC-979F-DC2278F78FC8}" type="presParOf" srcId="{695A4FF7-6D23-47B9-B1D9-26F55571BE29}" destId="{EBA413F1-0002-4978-9939-1A7435FC18F5}" srcOrd="1" destOrd="0" presId="urn:microsoft.com/office/officeart/2011/layout/RadialPictureList"/>
    <dgm:cxn modelId="{D039B864-45DF-4ED4-9658-173B86A07BFB}" type="presParOf" srcId="{695A4FF7-6D23-47B9-B1D9-26F55571BE29}" destId="{F9225DE6-11FF-4637-9DE7-7D2014E6C8CC}" srcOrd="2" destOrd="0" presId="urn:microsoft.com/office/officeart/2011/layout/RadialPictureList"/>
    <dgm:cxn modelId="{C18E18F8-33BD-4F6E-9933-E52F442D19D2}" type="presParOf" srcId="{695A4FF7-6D23-47B9-B1D9-26F55571BE29}" destId="{21ED2065-1367-4B1D-B63C-1DBBEA1A647B}" srcOrd="3" destOrd="0" presId="urn:microsoft.com/office/officeart/2011/layout/RadialPictureList"/>
    <dgm:cxn modelId="{6E63D57B-6D61-41D6-971E-D4380E2BEFFE}" type="presParOf" srcId="{695A4FF7-6D23-47B9-B1D9-26F55571BE29}" destId="{E0303750-A9A5-42B4-A4A5-E845FFF780B9}" srcOrd="4" destOrd="0" presId="urn:microsoft.com/office/officeart/2011/layout/RadialPictureList"/>
    <dgm:cxn modelId="{E99B3539-CBEB-4CBB-9629-4B448D36226D}" type="presParOf" srcId="{E0303750-A9A5-42B4-A4A5-E845FFF780B9}" destId="{3177048D-90D4-4C27-8B09-93E2F1A56417}" srcOrd="0" destOrd="0" presId="urn:microsoft.com/office/officeart/2011/layout/RadialPictureList"/>
    <dgm:cxn modelId="{95CD14B5-09F0-467A-B46A-1E8AEF7383E4}" type="presParOf" srcId="{695A4FF7-6D23-47B9-B1D9-26F55571BE29}" destId="{EF471834-E232-4439-97B4-3233649625D8}" srcOrd="5" destOrd="0" presId="urn:microsoft.com/office/officeart/2011/layout/RadialPictureList"/>
    <dgm:cxn modelId="{4FB62990-02B3-48DD-AE68-DF2F22DB0E00}" type="presParOf" srcId="{695A4FF7-6D23-47B9-B1D9-26F55571BE29}" destId="{54FCB73B-B05D-420E-B9BD-440EAA1C75C8}" srcOrd="6" destOrd="0" presId="urn:microsoft.com/office/officeart/2011/layout/RadialPictureList"/>
    <dgm:cxn modelId="{AFD151DD-DF2F-416A-BD51-985A8DBB70DB}" type="presParOf" srcId="{54FCB73B-B05D-420E-B9BD-440EAA1C75C8}" destId="{B554847A-CB90-4044-A511-50A160573054}" srcOrd="0" destOrd="0" presId="urn:microsoft.com/office/officeart/2011/layout/RadialPictureList"/>
    <dgm:cxn modelId="{70D896E0-370C-4CDF-9563-69F473BCC5E4}" type="presParOf" srcId="{695A4FF7-6D23-47B9-B1D9-26F55571BE29}" destId="{899176F2-321B-4A5C-B81F-E235D366F79D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EADF60-2F59-468C-9650-F3EA960936AE}" type="doc">
      <dgm:prSet loTypeId="urn:microsoft.com/office/officeart/2011/layout/RadialPictureList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EFCF965-F998-41B0-BC73-56BFFB2D7492}">
      <dgm:prSet phldrT="[Texte]"/>
      <dgm:spPr/>
      <dgm:t>
        <a:bodyPr/>
        <a:lstStyle/>
        <a:p>
          <a:r>
            <a:rPr lang="fr-FR" dirty="0" smtClean="0"/>
            <a:t>MCO</a:t>
          </a:r>
          <a:endParaRPr lang="en-US" dirty="0"/>
        </a:p>
      </dgm:t>
    </dgm:pt>
    <dgm:pt modelId="{CCD8905B-6B70-4D7D-83FE-80D9E02278AA}" type="parTrans" cxnId="{EB7261B8-BE40-4343-A1BD-90BCBD944673}">
      <dgm:prSet/>
      <dgm:spPr/>
      <dgm:t>
        <a:bodyPr/>
        <a:lstStyle/>
        <a:p>
          <a:endParaRPr lang="en-US"/>
        </a:p>
      </dgm:t>
    </dgm:pt>
    <dgm:pt modelId="{D93687BA-D6EC-4C59-917D-E5C075FE1E10}" type="sibTrans" cxnId="{EB7261B8-BE40-4343-A1BD-90BCBD944673}">
      <dgm:prSet/>
      <dgm:spPr/>
      <dgm:t>
        <a:bodyPr/>
        <a:lstStyle/>
        <a:p>
          <a:endParaRPr lang="en-US"/>
        </a:p>
      </dgm:t>
    </dgm:pt>
    <dgm:pt modelId="{ABFE52D7-D776-4605-B744-09C4FC676B36}">
      <dgm:prSet phldrT="[Texte]"/>
      <dgm:spPr/>
      <dgm:t>
        <a:bodyPr/>
        <a:lstStyle/>
        <a:p>
          <a:r>
            <a:rPr lang="fr-FR" dirty="0" smtClean="0"/>
            <a:t>Exploitation</a:t>
          </a:r>
          <a:endParaRPr lang="en-US" dirty="0"/>
        </a:p>
      </dgm:t>
    </dgm:pt>
    <dgm:pt modelId="{0F3B945F-BED3-41EB-B1EC-D44AFF4AB1A2}" type="parTrans" cxnId="{C8877777-1ECB-4547-8CA3-98B3D2172DED}">
      <dgm:prSet/>
      <dgm:spPr/>
      <dgm:t>
        <a:bodyPr/>
        <a:lstStyle/>
        <a:p>
          <a:endParaRPr lang="en-US"/>
        </a:p>
      </dgm:t>
    </dgm:pt>
    <dgm:pt modelId="{43A7F932-E0DD-4A52-BCC2-2A53DC3FEA5B}" type="sibTrans" cxnId="{C8877777-1ECB-4547-8CA3-98B3D2172DED}">
      <dgm:prSet/>
      <dgm:spPr/>
      <dgm:t>
        <a:bodyPr/>
        <a:lstStyle/>
        <a:p>
          <a:endParaRPr lang="en-US"/>
        </a:p>
      </dgm:t>
    </dgm:pt>
    <dgm:pt modelId="{03A8960B-B0A9-47B4-B1B4-BD77183C959D}">
      <dgm:prSet phldrT="[Texte]"/>
      <dgm:spPr/>
      <dgm:t>
        <a:bodyPr/>
        <a:lstStyle/>
        <a:p>
          <a:r>
            <a:rPr lang="fr-FR" dirty="0" smtClean="0"/>
            <a:t>Support aux Utilisateurs</a:t>
          </a:r>
          <a:endParaRPr lang="en-US" dirty="0"/>
        </a:p>
      </dgm:t>
    </dgm:pt>
    <dgm:pt modelId="{0F0395BD-5F90-40B5-944D-CE78C7D771E7}" type="parTrans" cxnId="{BEC975D2-8E86-4CE7-90AF-780ECFE9AC7A}">
      <dgm:prSet/>
      <dgm:spPr/>
      <dgm:t>
        <a:bodyPr/>
        <a:lstStyle/>
        <a:p>
          <a:endParaRPr lang="en-US"/>
        </a:p>
      </dgm:t>
    </dgm:pt>
    <dgm:pt modelId="{986EFCC0-37B0-4BF6-B9E5-56790D72BEAD}" type="sibTrans" cxnId="{BEC975D2-8E86-4CE7-90AF-780ECFE9AC7A}">
      <dgm:prSet/>
      <dgm:spPr/>
      <dgm:t>
        <a:bodyPr/>
        <a:lstStyle/>
        <a:p>
          <a:endParaRPr lang="en-US"/>
        </a:p>
      </dgm:t>
    </dgm:pt>
    <dgm:pt modelId="{6B937CCC-C9F9-49C7-95A7-09434F337AA6}" type="pres">
      <dgm:prSet presAssocID="{BEEADF60-2F59-468C-9650-F3EA960936AE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61287F4F-AACC-42D5-A694-46DC2E09AB47}" type="pres">
      <dgm:prSet presAssocID="{CEFCF965-F998-41B0-BC73-56BFFB2D7492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fr-FR"/>
        </a:p>
      </dgm:t>
    </dgm:pt>
    <dgm:pt modelId="{8767FE1A-0809-4FEE-AB81-640423BC5E8B}" type="pres">
      <dgm:prSet presAssocID="{ABFE52D7-D776-4605-B744-09C4FC676B36}" presName="Accent" presStyleLbl="node1" presStyleIdx="1" presStyleCnt="2"/>
      <dgm:spPr/>
    </dgm:pt>
    <dgm:pt modelId="{F3E1B970-32F9-4F8B-B279-D355149BE58D}" type="pres">
      <dgm:prSet presAssocID="{ABFE52D7-D776-4605-B744-09C4FC676B36}" presName="Image1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6000" r="-86000"/>
          </a:stretch>
        </a:blipFill>
      </dgm:spPr>
    </dgm:pt>
    <dgm:pt modelId="{18C914A7-1E93-4DB1-AC40-A2115D69646E}" type="pres">
      <dgm:prSet presAssocID="{ABFE52D7-D776-4605-B744-09C4FC676B36}" presName="Child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7AAF7-05BD-4B86-BFB9-30AD983D82D0}" type="pres">
      <dgm:prSet presAssocID="{03A8960B-B0A9-47B4-B1B4-BD77183C959D}" presName="Image2" presStyleCnt="0"/>
      <dgm:spPr/>
    </dgm:pt>
    <dgm:pt modelId="{D2B01DD3-86BF-461F-8548-BBD46CF13544}" type="pres">
      <dgm:prSet presAssocID="{03A8960B-B0A9-47B4-B1B4-BD77183C959D}" presName="Imag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9016DC03-8C49-4C80-8396-943226690883}" type="pres">
      <dgm:prSet presAssocID="{03A8960B-B0A9-47B4-B1B4-BD77183C959D}" presName="Child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021BDD-CA93-4745-8828-353181DC7203}" type="presOf" srcId="{03A8960B-B0A9-47B4-B1B4-BD77183C959D}" destId="{9016DC03-8C49-4C80-8396-943226690883}" srcOrd="0" destOrd="0" presId="urn:microsoft.com/office/officeart/2011/layout/RadialPictureList"/>
    <dgm:cxn modelId="{BEC975D2-8E86-4CE7-90AF-780ECFE9AC7A}" srcId="{CEFCF965-F998-41B0-BC73-56BFFB2D7492}" destId="{03A8960B-B0A9-47B4-B1B4-BD77183C959D}" srcOrd="1" destOrd="0" parTransId="{0F0395BD-5F90-40B5-944D-CE78C7D771E7}" sibTransId="{986EFCC0-37B0-4BF6-B9E5-56790D72BEAD}"/>
    <dgm:cxn modelId="{F80A2164-73B4-469A-B663-5F1291C862DE}" type="presOf" srcId="{CEFCF965-F998-41B0-BC73-56BFFB2D7492}" destId="{61287F4F-AACC-42D5-A694-46DC2E09AB47}" srcOrd="0" destOrd="0" presId="urn:microsoft.com/office/officeart/2011/layout/RadialPictureList"/>
    <dgm:cxn modelId="{DBD156B9-62C3-474F-9098-55A6F83A954F}" type="presOf" srcId="{BEEADF60-2F59-468C-9650-F3EA960936AE}" destId="{6B937CCC-C9F9-49C7-95A7-09434F337AA6}" srcOrd="0" destOrd="0" presId="urn:microsoft.com/office/officeart/2011/layout/RadialPictureList"/>
    <dgm:cxn modelId="{C8877777-1ECB-4547-8CA3-98B3D2172DED}" srcId="{CEFCF965-F998-41B0-BC73-56BFFB2D7492}" destId="{ABFE52D7-D776-4605-B744-09C4FC676B36}" srcOrd="0" destOrd="0" parTransId="{0F3B945F-BED3-41EB-B1EC-D44AFF4AB1A2}" sibTransId="{43A7F932-E0DD-4A52-BCC2-2A53DC3FEA5B}"/>
    <dgm:cxn modelId="{AE95C7FE-7E81-4F98-905C-983A25D17B73}" type="presOf" srcId="{ABFE52D7-D776-4605-B744-09C4FC676B36}" destId="{18C914A7-1E93-4DB1-AC40-A2115D69646E}" srcOrd="0" destOrd="0" presId="urn:microsoft.com/office/officeart/2011/layout/RadialPictureList"/>
    <dgm:cxn modelId="{EB7261B8-BE40-4343-A1BD-90BCBD944673}" srcId="{BEEADF60-2F59-468C-9650-F3EA960936AE}" destId="{CEFCF965-F998-41B0-BC73-56BFFB2D7492}" srcOrd="0" destOrd="0" parTransId="{CCD8905B-6B70-4D7D-83FE-80D9E02278AA}" sibTransId="{D93687BA-D6EC-4C59-917D-E5C075FE1E10}"/>
    <dgm:cxn modelId="{39CE352D-E1C1-407D-ADC8-FBEEF5C4959B}" type="presParOf" srcId="{6B937CCC-C9F9-49C7-95A7-09434F337AA6}" destId="{61287F4F-AACC-42D5-A694-46DC2E09AB47}" srcOrd="0" destOrd="0" presId="urn:microsoft.com/office/officeart/2011/layout/RadialPictureList"/>
    <dgm:cxn modelId="{D98CCC82-3105-4359-B290-04FFAD0F656F}" type="presParOf" srcId="{6B937CCC-C9F9-49C7-95A7-09434F337AA6}" destId="{8767FE1A-0809-4FEE-AB81-640423BC5E8B}" srcOrd="1" destOrd="0" presId="urn:microsoft.com/office/officeart/2011/layout/RadialPictureList"/>
    <dgm:cxn modelId="{91859E10-19D2-4EE3-A781-8BB3A3853F54}" type="presParOf" srcId="{6B937CCC-C9F9-49C7-95A7-09434F337AA6}" destId="{F3E1B970-32F9-4F8B-B279-D355149BE58D}" srcOrd="2" destOrd="0" presId="urn:microsoft.com/office/officeart/2011/layout/RadialPictureList"/>
    <dgm:cxn modelId="{111ECE14-4BB5-4324-857A-A3534A2EB18E}" type="presParOf" srcId="{6B937CCC-C9F9-49C7-95A7-09434F337AA6}" destId="{18C914A7-1E93-4DB1-AC40-A2115D69646E}" srcOrd="3" destOrd="0" presId="urn:microsoft.com/office/officeart/2011/layout/RadialPictureList"/>
    <dgm:cxn modelId="{EA2639E1-2F59-4C6A-9BEE-38511BFB52FD}" type="presParOf" srcId="{6B937CCC-C9F9-49C7-95A7-09434F337AA6}" destId="{9417AAF7-05BD-4B86-BFB9-30AD983D82D0}" srcOrd="4" destOrd="0" presId="urn:microsoft.com/office/officeart/2011/layout/RadialPictureList"/>
    <dgm:cxn modelId="{7EB53491-C06E-4995-9B39-1FF836D9C38A}" type="presParOf" srcId="{9417AAF7-05BD-4B86-BFB9-30AD983D82D0}" destId="{D2B01DD3-86BF-461F-8548-BBD46CF13544}" srcOrd="0" destOrd="0" presId="urn:microsoft.com/office/officeart/2011/layout/RadialPictureList"/>
    <dgm:cxn modelId="{CDF4B7F5-168E-495D-AC1F-04E4346B6613}" type="presParOf" srcId="{6B937CCC-C9F9-49C7-95A7-09434F337AA6}" destId="{9016DC03-8C49-4C80-8396-943226690883}" srcOrd="5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4673-B833-4B68-8D11-6763E2BAA6C7}">
      <dsp:nvSpPr>
        <dsp:cNvPr id="0" name=""/>
        <dsp:cNvSpPr/>
      </dsp:nvSpPr>
      <dsp:spPr>
        <a:xfrm rot="5400000">
          <a:off x="6321157" y="-2568530"/>
          <a:ext cx="103710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Un environnement désigne l’ensembles des équipements (matériels + logiciels + configurations) nécessaires au on fonctionnement de l’application</a:t>
          </a:r>
          <a:endParaRPr lang="fr-FR" sz="1100" kern="1200" dirty="0"/>
        </a:p>
      </dsp:txBody>
      <dsp:txXfrm rot="-5400000">
        <a:off x="3621024" y="182230"/>
        <a:ext cx="6386749" cy="935854"/>
      </dsp:txXfrm>
    </dsp:sp>
    <dsp:sp modelId="{9AE67279-B10B-4316-BEDC-16B534614102}">
      <dsp:nvSpPr>
        <dsp:cNvPr id="0" name=""/>
        <dsp:cNvSpPr/>
      </dsp:nvSpPr>
      <dsp:spPr>
        <a:xfrm>
          <a:off x="0" y="1964"/>
          <a:ext cx="3621024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Définition</a:t>
          </a:r>
          <a:endParaRPr lang="fr-FR" sz="4300" kern="1200" dirty="0"/>
        </a:p>
      </dsp:txBody>
      <dsp:txXfrm>
        <a:off x="63284" y="65248"/>
        <a:ext cx="3494456" cy="1169817"/>
      </dsp:txXfrm>
    </dsp:sp>
    <dsp:sp modelId="{A347611E-5590-40BE-97D7-32E46A4C0AB2}">
      <dsp:nvSpPr>
        <dsp:cNvPr id="0" name=""/>
        <dsp:cNvSpPr/>
      </dsp:nvSpPr>
      <dsp:spPr>
        <a:xfrm rot="5400000">
          <a:off x="6321157" y="-1207325"/>
          <a:ext cx="103710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En principe, il doit y avoir autant d’environnements que de phases projets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Pour des raisons de coût, c’est très rarement le cas</a:t>
          </a:r>
          <a:endParaRPr lang="fr-FR" sz="1100" kern="1200" dirty="0"/>
        </a:p>
      </dsp:txBody>
      <dsp:txXfrm rot="-5400000">
        <a:off x="3621024" y="1543435"/>
        <a:ext cx="6386749" cy="935854"/>
      </dsp:txXfrm>
    </dsp:sp>
    <dsp:sp modelId="{447D698C-BBDA-41CA-91A6-BD2B5FB370FB}">
      <dsp:nvSpPr>
        <dsp:cNvPr id="0" name=""/>
        <dsp:cNvSpPr/>
      </dsp:nvSpPr>
      <dsp:spPr>
        <a:xfrm>
          <a:off x="0" y="1363169"/>
          <a:ext cx="3621024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Nombre</a:t>
          </a:r>
          <a:endParaRPr lang="fr-FR" sz="4300" kern="1200" dirty="0"/>
        </a:p>
      </dsp:txBody>
      <dsp:txXfrm>
        <a:off x="63284" y="1426453"/>
        <a:ext cx="3494456" cy="1169817"/>
      </dsp:txXfrm>
    </dsp:sp>
    <dsp:sp modelId="{2892249B-D5C0-4350-BF69-433D66D719C6}">
      <dsp:nvSpPr>
        <dsp:cNvPr id="0" name=""/>
        <dsp:cNvSpPr/>
      </dsp:nvSpPr>
      <dsp:spPr>
        <a:xfrm rot="5400000">
          <a:off x="6321157" y="153879"/>
          <a:ext cx="1037108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L’environnement sur lequel la solution va être déployée est appelé </a:t>
          </a:r>
          <a:r>
            <a:rPr lang="fr-FR" sz="1100" b="1" kern="1200" dirty="0" smtClean="0"/>
            <a:t>environnement de production</a:t>
          </a:r>
          <a:endParaRPr lang="fr-F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Plus on s’approche de la phase de déploiement, plus l’environnement doit être proche de l’environnement de production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Quand un environnement est parfaitement identique à l’environnement de production, on dit qu’il est </a:t>
          </a:r>
          <a:r>
            <a:rPr lang="fr-FR" sz="1100" b="1" kern="1200" dirty="0" smtClean="0"/>
            <a:t>iso-production</a:t>
          </a:r>
          <a:endParaRPr lang="fr-FR" sz="1100" b="1" kern="1200" dirty="0"/>
        </a:p>
      </dsp:txBody>
      <dsp:txXfrm rot="-5400000">
        <a:off x="3621024" y="2904640"/>
        <a:ext cx="6386749" cy="935854"/>
      </dsp:txXfrm>
    </dsp:sp>
    <dsp:sp modelId="{7151C423-5CBE-49B5-914B-EB8E8F782DBD}">
      <dsp:nvSpPr>
        <dsp:cNvPr id="0" name=""/>
        <dsp:cNvSpPr/>
      </dsp:nvSpPr>
      <dsp:spPr>
        <a:xfrm>
          <a:off x="0" y="2724374"/>
          <a:ext cx="3621024" cy="1296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 smtClean="0"/>
            <a:t>Terminologie</a:t>
          </a:r>
          <a:endParaRPr lang="fr-FR" sz="4300" kern="1200" dirty="0"/>
        </a:p>
      </dsp:txBody>
      <dsp:txXfrm>
        <a:off x="63284" y="2787658"/>
        <a:ext cx="3494456" cy="11698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9A412-13FE-4856-9A1D-2C8C9F72030D}">
      <dsp:nvSpPr>
        <dsp:cNvPr id="0" name=""/>
        <dsp:cNvSpPr/>
      </dsp:nvSpPr>
      <dsp:spPr>
        <a:xfrm>
          <a:off x="231171" y="1279897"/>
          <a:ext cx="5471737" cy="17099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184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Exploitation</a:t>
          </a:r>
          <a:endParaRPr lang="en-US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Ensemble des procédures mise en place afin de garantir que les serveurs sont toujours opérationnels (redémarrages programmés, purge des données, …)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Les procédures d’exploitation sont regroupées dans un livrable appelé </a:t>
          </a:r>
          <a:r>
            <a:rPr lang="fr-FR" sz="1500" b="1" u="sng" kern="1200" dirty="0" smtClean="0"/>
            <a:t>Manuel d’Exploitation</a:t>
          </a:r>
          <a:endParaRPr lang="en-US" sz="1500" b="1" u="sng" kern="1200" dirty="0"/>
        </a:p>
      </dsp:txBody>
      <dsp:txXfrm>
        <a:off x="231171" y="1279897"/>
        <a:ext cx="5471737" cy="1709918"/>
      </dsp:txXfrm>
    </dsp:sp>
    <dsp:sp modelId="{28F615FC-D78B-45CD-BB3A-F9B6C54ABDBD}">
      <dsp:nvSpPr>
        <dsp:cNvPr id="0" name=""/>
        <dsp:cNvSpPr/>
      </dsp:nvSpPr>
      <dsp:spPr>
        <a:xfrm>
          <a:off x="3182" y="1032909"/>
          <a:ext cx="1196942" cy="17954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3000" r="-15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7ECE9B-A32F-4C29-814B-FBB27BCB30D5}">
      <dsp:nvSpPr>
        <dsp:cNvPr id="0" name=""/>
        <dsp:cNvSpPr/>
      </dsp:nvSpPr>
      <dsp:spPr>
        <a:xfrm>
          <a:off x="6128499" y="1279897"/>
          <a:ext cx="5471737" cy="17099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184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Support utilisateurs</a:t>
          </a:r>
          <a:endParaRPr lang="en-US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Ensemble des procédures mise en place afin de répondre aux attentes des utilisateurs (base de connaissance, support niveaux 1, 2, 3 et 4)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En général le support utilisateur est organisé autour d’outils de </a:t>
          </a:r>
          <a:r>
            <a:rPr lang="fr-FR" sz="1500" kern="1200" dirty="0" err="1" smtClean="0"/>
            <a:t>ticketing</a:t>
          </a:r>
          <a:r>
            <a:rPr lang="fr-FR" sz="1500" kern="1200" dirty="0" smtClean="0"/>
            <a:t> tels que (</a:t>
          </a:r>
          <a:r>
            <a:rPr lang="fr-FR" sz="1500" kern="1200" dirty="0" err="1" smtClean="0"/>
            <a:t>Remedy</a:t>
          </a:r>
          <a:r>
            <a:rPr lang="fr-FR" sz="1500" kern="1200" dirty="0" smtClean="0"/>
            <a:t>, …)</a:t>
          </a:r>
          <a:endParaRPr lang="en-US" sz="1500" kern="1200" dirty="0"/>
        </a:p>
      </dsp:txBody>
      <dsp:txXfrm>
        <a:off x="6128499" y="1279897"/>
        <a:ext cx="5471737" cy="1709918"/>
      </dsp:txXfrm>
    </dsp:sp>
    <dsp:sp modelId="{040F769A-1ED9-429C-A900-FDDED1DC2410}">
      <dsp:nvSpPr>
        <dsp:cNvPr id="0" name=""/>
        <dsp:cNvSpPr/>
      </dsp:nvSpPr>
      <dsp:spPr>
        <a:xfrm>
          <a:off x="5900510" y="1032909"/>
          <a:ext cx="1196942" cy="179541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FC3D2-A41C-4D75-87A4-6A4D92851D71}">
      <dsp:nvSpPr>
        <dsp:cNvPr id="0" name=""/>
        <dsp:cNvSpPr/>
      </dsp:nvSpPr>
      <dsp:spPr>
        <a:xfrm>
          <a:off x="4023360" y="0"/>
          <a:ext cx="6035040" cy="12571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Environnement de développement</a:t>
          </a:r>
          <a:endParaRPr lang="fr-FR" sz="1900" kern="1200" dirty="0"/>
        </a:p>
      </dsp:txBody>
      <dsp:txXfrm>
        <a:off x="4023360" y="157138"/>
        <a:ext cx="5563627" cy="942825"/>
      </dsp:txXfrm>
    </dsp:sp>
    <dsp:sp modelId="{6EE91391-C09B-43D4-AB42-7237911FE080}">
      <dsp:nvSpPr>
        <dsp:cNvPr id="0" name=""/>
        <dsp:cNvSpPr/>
      </dsp:nvSpPr>
      <dsp:spPr>
        <a:xfrm>
          <a:off x="0" y="0"/>
          <a:ext cx="4023360" cy="125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Réalisation + Tests unitaire</a:t>
          </a:r>
          <a:endParaRPr lang="fr-FR" sz="3500" kern="1200" dirty="0"/>
        </a:p>
      </dsp:txBody>
      <dsp:txXfrm>
        <a:off x="61367" y="61367"/>
        <a:ext cx="3900626" cy="1134367"/>
      </dsp:txXfrm>
    </dsp:sp>
    <dsp:sp modelId="{CE702649-B5B3-411F-A989-A9556786BE7C}">
      <dsp:nvSpPr>
        <dsp:cNvPr id="0" name=""/>
        <dsp:cNvSpPr/>
      </dsp:nvSpPr>
      <dsp:spPr>
        <a:xfrm>
          <a:off x="4023360" y="1382811"/>
          <a:ext cx="6035040" cy="12571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Environnement de qualification</a:t>
          </a:r>
          <a:endParaRPr lang="fr-FR" sz="1900" kern="1200" dirty="0"/>
        </a:p>
      </dsp:txBody>
      <dsp:txXfrm>
        <a:off x="4023360" y="1539949"/>
        <a:ext cx="5563627" cy="942825"/>
      </dsp:txXfrm>
    </dsp:sp>
    <dsp:sp modelId="{35A6B5BF-366E-47EC-8BD8-FC4A363B6BCB}">
      <dsp:nvSpPr>
        <dsp:cNvPr id="0" name=""/>
        <dsp:cNvSpPr/>
      </dsp:nvSpPr>
      <dsp:spPr>
        <a:xfrm>
          <a:off x="0" y="1382811"/>
          <a:ext cx="4023360" cy="125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Qualification</a:t>
          </a:r>
          <a:endParaRPr lang="fr-FR" sz="3500" kern="1200" dirty="0"/>
        </a:p>
      </dsp:txBody>
      <dsp:txXfrm>
        <a:off x="61367" y="1444178"/>
        <a:ext cx="3900626" cy="1134367"/>
      </dsp:txXfrm>
    </dsp:sp>
    <dsp:sp modelId="{8CEAB45E-54A0-40A9-B31B-D0F5647B796C}">
      <dsp:nvSpPr>
        <dsp:cNvPr id="0" name=""/>
        <dsp:cNvSpPr/>
      </dsp:nvSpPr>
      <dsp:spPr>
        <a:xfrm>
          <a:off x="4023360" y="2765623"/>
          <a:ext cx="6035040" cy="12571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Environnement de recette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Environnement de démonstration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Environnement de pré-production (ISO-PROD)</a:t>
          </a:r>
          <a:endParaRPr lang="fr-FR" sz="1900" kern="1200" dirty="0"/>
        </a:p>
      </dsp:txBody>
      <dsp:txXfrm>
        <a:off x="4023360" y="2922761"/>
        <a:ext cx="5563627" cy="942825"/>
      </dsp:txXfrm>
    </dsp:sp>
    <dsp:sp modelId="{E9046ED7-D069-4963-825C-F4A38A6DAF43}">
      <dsp:nvSpPr>
        <dsp:cNvPr id="0" name=""/>
        <dsp:cNvSpPr/>
      </dsp:nvSpPr>
      <dsp:spPr>
        <a:xfrm>
          <a:off x="0" y="2765623"/>
          <a:ext cx="4023360" cy="12571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Recette</a:t>
          </a:r>
          <a:endParaRPr lang="fr-FR" sz="3500" kern="1200" dirty="0"/>
        </a:p>
      </dsp:txBody>
      <dsp:txXfrm>
        <a:off x="61367" y="2826990"/>
        <a:ext cx="3900626" cy="1134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1661A-25F7-4BC8-A235-7AF9B23EA57A}">
      <dsp:nvSpPr>
        <dsp:cNvPr id="0" name=""/>
        <dsp:cNvSpPr/>
      </dsp:nvSpPr>
      <dsp:spPr>
        <a:xfrm>
          <a:off x="866959" y="1164306"/>
          <a:ext cx="1681584" cy="168143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Manuel d’installation</a:t>
          </a:r>
          <a:endParaRPr lang="en-US" sz="1700" kern="1200" dirty="0"/>
        </a:p>
      </dsp:txBody>
      <dsp:txXfrm>
        <a:off x="1113221" y="1410546"/>
        <a:ext cx="1189060" cy="1188954"/>
      </dsp:txXfrm>
    </dsp:sp>
    <dsp:sp modelId="{9F253A2B-6E91-405C-8740-3D17B48F5423}">
      <dsp:nvSpPr>
        <dsp:cNvPr id="0" name=""/>
        <dsp:cNvSpPr/>
      </dsp:nvSpPr>
      <dsp:spPr>
        <a:xfrm>
          <a:off x="0" y="229280"/>
          <a:ext cx="3389336" cy="3533048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2D822-C3B9-4116-A4E1-E6B461B25DD2}">
      <dsp:nvSpPr>
        <dsp:cNvPr id="0" name=""/>
        <dsp:cNvSpPr/>
      </dsp:nvSpPr>
      <dsp:spPr>
        <a:xfrm>
          <a:off x="2098278" y="90601"/>
          <a:ext cx="901025" cy="90083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BCE15-3B95-42FE-8B0C-C61770454F7F}">
      <dsp:nvSpPr>
        <dsp:cNvPr id="0" name=""/>
        <dsp:cNvSpPr/>
      </dsp:nvSpPr>
      <dsp:spPr>
        <a:xfrm>
          <a:off x="3067929" y="102125"/>
          <a:ext cx="1206139" cy="872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700" kern="1200" dirty="0" smtClean="0"/>
            <a:t>Complet</a:t>
          </a:r>
          <a:endParaRPr lang="en-US" sz="1700" kern="1200" dirty="0"/>
        </a:p>
      </dsp:txBody>
      <dsp:txXfrm>
        <a:off x="3067929" y="102125"/>
        <a:ext cx="1206139" cy="872025"/>
      </dsp:txXfrm>
    </dsp:sp>
    <dsp:sp modelId="{6B2C46BE-8D28-4380-823D-57FF96A6ADA1}">
      <dsp:nvSpPr>
        <dsp:cNvPr id="0" name=""/>
        <dsp:cNvSpPr/>
      </dsp:nvSpPr>
      <dsp:spPr>
        <a:xfrm>
          <a:off x="2763802" y="929589"/>
          <a:ext cx="901025" cy="900837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1E04E-236C-47E8-8478-A768575D89C2}">
      <dsp:nvSpPr>
        <dsp:cNvPr id="0" name=""/>
        <dsp:cNvSpPr/>
      </dsp:nvSpPr>
      <dsp:spPr>
        <a:xfrm>
          <a:off x="3730985" y="945339"/>
          <a:ext cx="1206139" cy="872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700" kern="1200" dirty="0" smtClean="0"/>
            <a:t>Explicite</a:t>
          </a:r>
          <a:endParaRPr lang="en-US" sz="1700" kern="1200" dirty="0"/>
        </a:p>
      </dsp:txBody>
      <dsp:txXfrm>
        <a:off x="3730985" y="945339"/>
        <a:ext cx="1206139" cy="872025"/>
      </dsp:txXfrm>
    </dsp:sp>
    <dsp:sp modelId="{85F44426-AD4E-4554-B764-300429D790C0}">
      <dsp:nvSpPr>
        <dsp:cNvPr id="0" name=""/>
        <dsp:cNvSpPr/>
      </dsp:nvSpPr>
      <dsp:spPr>
        <a:xfrm>
          <a:off x="2760346" y="2163102"/>
          <a:ext cx="901025" cy="90083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63DAC6-B922-470A-AD61-966BD38322F3}">
      <dsp:nvSpPr>
        <dsp:cNvPr id="0" name=""/>
        <dsp:cNvSpPr/>
      </dsp:nvSpPr>
      <dsp:spPr>
        <a:xfrm>
          <a:off x="3730985" y="2177700"/>
          <a:ext cx="1206139" cy="872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700" kern="1200" dirty="0" smtClean="0"/>
            <a:t>Chronologie</a:t>
          </a:r>
          <a:endParaRPr lang="en-US" sz="1700" kern="1200" dirty="0"/>
        </a:p>
      </dsp:txBody>
      <dsp:txXfrm>
        <a:off x="3730985" y="2177700"/>
        <a:ext cx="1206139" cy="872025"/>
      </dsp:txXfrm>
    </dsp:sp>
    <dsp:sp modelId="{3059B7DC-1B7D-4CBD-81B3-523F7B9A7688}">
      <dsp:nvSpPr>
        <dsp:cNvPr id="0" name=""/>
        <dsp:cNvSpPr/>
      </dsp:nvSpPr>
      <dsp:spPr>
        <a:xfrm>
          <a:off x="2098278" y="3031286"/>
          <a:ext cx="901025" cy="90083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41E7A-179B-4B5D-8109-F283430E7A6E}">
      <dsp:nvSpPr>
        <dsp:cNvPr id="0" name=""/>
        <dsp:cNvSpPr/>
      </dsp:nvSpPr>
      <dsp:spPr>
        <a:xfrm>
          <a:off x="3067929" y="3049726"/>
          <a:ext cx="1206139" cy="872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700" kern="1200" dirty="0" smtClean="0"/>
            <a:t>Retour arrière</a:t>
          </a:r>
          <a:endParaRPr lang="en-US" sz="1700" kern="1200" dirty="0"/>
        </a:p>
      </dsp:txBody>
      <dsp:txXfrm>
        <a:off x="3067929" y="3049726"/>
        <a:ext cx="1206139" cy="872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3F2F-5375-489B-81FE-2F326210AAE2}">
      <dsp:nvSpPr>
        <dsp:cNvPr id="0" name=""/>
        <dsp:cNvSpPr/>
      </dsp:nvSpPr>
      <dsp:spPr>
        <a:xfrm>
          <a:off x="491126" y="1286466"/>
          <a:ext cx="2997163" cy="2472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Qui ? Le prestataire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Quoi ? Rédaction d’un manuel en vue d’une installation en recette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baseline="0" dirty="0" smtClean="0"/>
            <a:t>Ce manuel est livré en même temps que les packages applicatifs (il doit être mentionné dans le bon de livraison)</a:t>
          </a:r>
          <a:endParaRPr lang="en-US" sz="1500" kern="1200" dirty="0"/>
        </a:p>
      </dsp:txBody>
      <dsp:txXfrm>
        <a:off x="548014" y="1343354"/>
        <a:ext cx="2883387" cy="1828535"/>
      </dsp:txXfrm>
    </dsp:sp>
    <dsp:sp modelId="{4D6D3814-9EF6-4A4A-95A7-8EC0BABC740B}">
      <dsp:nvSpPr>
        <dsp:cNvPr id="0" name=""/>
        <dsp:cNvSpPr/>
      </dsp:nvSpPr>
      <dsp:spPr>
        <a:xfrm>
          <a:off x="2141236" y="1752332"/>
          <a:ext cx="3486867" cy="3486867"/>
        </a:xfrm>
        <a:prstGeom prst="leftCircularArrow">
          <a:avLst>
            <a:gd name="adj1" fmla="val 3671"/>
            <a:gd name="adj2" fmla="val 457404"/>
            <a:gd name="adj3" fmla="val 2232915"/>
            <a:gd name="adj4" fmla="val 9024489"/>
            <a:gd name="adj5" fmla="val 428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FAE50-E100-467A-BDB4-DD3623372E72}">
      <dsp:nvSpPr>
        <dsp:cNvPr id="0" name=""/>
        <dsp:cNvSpPr/>
      </dsp:nvSpPr>
      <dsp:spPr>
        <a:xfrm>
          <a:off x="1157163" y="3228778"/>
          <a:ext cx="2664145" cy="10594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Avant la recette</a:t>
          </a:r>
          <a:endParaRPr lang="en-US" sz="3200" kern="1200" dirty="0"/>
        </a:p>
      </dsp:txBody>
      <dsp:txXfrm>
        <a:off x="1188193" y="3259808"/>
        <a:ext cx="2602085" cy="997382"/>
      </dsp:txXfrm>
    </dsp:sp>
    <dsp:sp modelId="{E12A8ED6-54A8-4014-A5C8-B729B3B2F21F}">
      <dsp:nvSpPr>
        <dsp:cNvPr id="0" name=""/>
        <dsp:cNvSpPr/>
      </dsp:nvSpPr>
      <dsp:spPr>
        <a:xfrm>
          <a:off x="4430908" y="1286466"/>
          <a:ext cx="2997163" cy="2472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471660"/>
              <a:satOff val="3503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Qui ? DSI client avec support du prestataire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Quoi ?  </a:t>
          </a:r>
          <a:r>
            <a:rPr lang="fr-FR" sz="1500" kern="1200" baseline="0" dirty="0" smtClean="0"/>
            <a:t>Sur la base du manuel d’installation, l’équipe infrastructure rédige un nouveau manuel adapté à la configuration de l’environnement de production</a:t>
          </a:r>
          <a:endParaRPr lang="en-US" sz="1500" kern="1200" dirty="0"/>
        </a:p>
      </dsp:txBody>
      <dsp:txXfrm>
        <a:off x="4487796" y="1873075"/>
        <a:ext cx="2883387" cy="1828535"/>
      </dsp:txXfrm>
    </dsp:sp>
    <dsp:sp modelId="{E57E447C-EDCC-48B0-867C-C7699018AACB}">
      <dsp:nvSpPr>
        <dsp:cNvPr id="0" name=""/>
        <dsp:cNvSpPr/>
      </dsp:nvSpPr>
      <dsp:spPr>
        <a:xfrm>
          <a:off x="6056042" y="-291160"/>
          <a:ext cx="3869838" cy="3869838"/>
        </a:xfrm>
        <a:prstGeom prst="circularArrow">
          <a:avLst>
            <a:gd name="adj1" fmla="val 3308"/>
            <a:gd name="adj2" fmla="val 408582"/>
            <a:gd name="adj3" fmla="val 19415907"/>
            <a:gd name="adj4" fmla="val 12575511"/>
            <a:gd name="adj5" fmla="val 3859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134B0-963F-4B47-9175-E521A037F81D}">
      <dsp:nvSpPr>
        <dsp:cNvPr id="0" name=""/>
        <dsp:cNvSpPr/>
      </dsp:nvSpPr>
      <dsp:spPr>
        <a:xfrm>
          <a:off x="5096945" y="756744"/>
          <a:ext cx="2664145" cy="1059442"/>
        </a:xfrm>
        <a:prstGeom prst="roundRect">
          <a:avLst>
            <a:gd name="adj" fmla="val 10000"/>
          </a:avLst>
        </a:prstGeom>
        <a:solidFill>
          <a:schemeClr val="accent4">
            <a:hueOff val="471660"/>
            <a:satOff val="3503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MER</a:t>
          </a:r>
          <a:endParaRPr lang="en-US" sz="3200" kern="1200" dirty="0"/>
        </a:p>
      </dsp:txBody>
      <dsp:txXfrm>
        <a:off x="5127975" y="787774"/>
        <a:ext cx="2602085" cy="997382"/>
      </dsp:txXfrm>
    </dsp:sp>
    <dsp:sp modelId="{84DBF955-ACBB-49BE-BDB7-60D460D0D10F}">
      <dsp:nvSpPr>
        <dsp:cNvPr id="0" name=""/>
        <dsp:cNvSpPr/>
      </dsp:nvSpPr>
      <dsp:spPr>
        <a:xfrm>
          <a:off x="8370691" y="1286466"/>
          <a:ext cx="2997163" cy="2472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943321"/>
              <a:satOff val="7007"/>
              <a:lumOff val="1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Qui ? DSI client</a:t>
          </a:r>
          <a:endParaRPr lang="en-US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Déroule le nouveau manuel d’installation en environnement de production</a:t>
          </a:r>
          <a:endParaRPr lang="en-US" sz="1500" kern="1200" dirty="0"/>
        </a:p>
      </dsp:txBody>
      <dsp:txXfrm>
        <a:off x="8427579" y="1343354"/>
        <a:ext cx="2883387" cy="1828535"/>
      </dsp:txXfrm>
    </dsp:sp>
    <dsp:sp modelId="{7E6C88A2-6B0C-4AA3-978C-C4E12A54825A}">
      <dsp:nvSpPr>
        <dsp:cNvPr id="0" name=""/>
        <dsp:cNvSpPr/>
      </dsp:nvSpPr>
      <dsp:spPr>
        <a:xfrm>
          <a:off x="9036727" y="3228778"/>
          <a:ext cx="2664145" cy="1059442"/>
        </a:xfrm>
        <a:prstGeom prst="roundRect">
          <a:avLst>
            <a:gd name="adj" fmla="val 10000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MEP</a:t>
          </a:r>
          <a:endParaRPr lang="en-US" sz="3200" kern="1200" dirty="0"/>
        </a:p>
      </dsp:txBody>
      <dsp:txXfrm>
        <a:off x="9067757" y="3259808"/>
        <a:ext cx="2602085" cy="9973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8DC52-A651-4EEA-9009-0FB7839FEF21}">
      <dsp:nvSpPr>
        <dsp:cNvPr id="0" name=""/>
        <dsp:cNvSpPr/>
      </dsp:nvSpPr>
      <dsp:spPr>
        <a:xfrm>
          <a:off x="49" y="14712"/>
          <a:ext cx="4700141" cy="864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Faire le bilan</a:t>
          </a:r>
          <a:endParaRPr lang="en-US" sz="3000" kern="1200" dirty="0"/>
        </a:p>
      </dsp:txBody>
      <dsp:txXfrm>
        <a:off x="49" y="14712"/>
        <a:ext cx="4700141" cy="864000"/>
      </dsp:txXfrm>
    </dsp:sp>
    <dsp:sp modelId="{539199E2-5A97-48FA-9026-2E9C10780919}">
      <dsp:nvSpPr>
        <dsp:cNvPr id="0" name=""/>
        <dsp:cNvSpPr/>
      </dsp:nvSpPr>
      <dsp:spPr>
        <a:xfrm>
          <a:off x="49" y="878712"/>
          <a:ext cx="4700141" cy="31293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Qu’est-ce qui a bien fonctionné ?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Qu’est-ce qui n’a pas bien fonctionné ?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Quels bénéfices ont été retirés …</a:t>
          </a:r>
          <a:endParaRPr lang="en-US" sz="3000" kern="1200" dirty="0"/>
        </a:p>
      </dsp:txBody>
      <dsp:txXfrm>
        <a:off x="49" y="878712"/>
        <a:ext cx="4700141" cy="3129300"/>
      </dsp:txXfrm>
    </dsp:sp>
    <dsp:sp modelId="{FB250EAF-2300-46B6-A768-559C64247EF0}">
      <dsp:nvSpPr>
        <dsp:cNvPr id="0" name=""/>
        <dsp:cNvSpPr/>
      </dsp:nvSpPr>
      <dsp:spPr>
        <a:xfrm>
          <a:off x="5358209" y="14712"/>
          <a:ext cx="4700141" cy="864000"/>
        </a:xfrm>
        <a:prstGeom prst="rect">
          <a:avLst/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accent4">
              <a:hueOff val="943321"/>
              <a:satOff val="7007"/>
              <a:lumOff val="1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Assurer le suivi</a:t>
          </a:r>
          <a:endParaRPr lang="en-US" sz="3000" kern="1200" dirty="0"/>
        </a:p>
      </dsp:txBody>
      <dsp:txXfrm>
        <a:off x="5358209" y="14712"/>
        <a:ext cx="4700141" cy="864000"/>
      </dsp:txXfrm>
    </dsp:sp>
    <dsp:sp modelId="{7DB5B14E-6C8B-4AD3-8069-29443C74944B}">
      <dsp:nvSpPr>
        <dsp:cNvPr id="0" name=""/>
        <dsp:cNvSpPr/>
      </dsp:nvSpPr>
      <dsp:spPr>
        <a:xfrm>
          <a:off x="5358209" y="878712"/>
          <a:ext cx="4700141" cy="3129300"/>
        </a:xfrm>
        <a:prstGeom prst="rect">
          <a:avLst/>
        </a:prstGeom>
        <a:solidFill>
          <a:schemeClr val="accent4">
            <a:tint val="40000"/>
            <a:alpha val="90000"/>
            <a:hueOff val="1136746"/>
            <a:satOff val="11672"/>
            <a:lumOff val="3511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1136746"/>
              <a:satOff val="11672"/>
              <a:lumOff val="3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Période de garantie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Conduite du changement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kern="1200" dirty="0" smtClean="0"/>
            <a:t>MCO / RUN</a:t>
          </a:r>
          <a:endParaRPr lang="en-US" sz="3000" kern="1200" dirty="0"/>
        </a:p>
      </dsp:txBody>
      <dsp:txXfrm>
        <a:off x="5358209" y="878712"/>
        <a:ext cx="4700141" cy="31293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1FC7D-4FF0-4BED-8AF7-E3B1036C0356}">
      <dsp:nvSpPr>
        <dsp:cNvPr id="0" name=""/>
        <dsp:cNvSpPr/>
      </dsp:nvSpPr>
      <dsp:spPr>
        <a:xfrm>
          <a:off x="0" y="475136"/>
          <a:ext cx="11729545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343" tIns="395732" rIns="91034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Période durant laquelle le prestataire effectue, sans aucun surcoût pour le client,</a:t>
          </a:r>
          <a:r>
            <a:rPr lang="fr-FR" sz="1900" kern="1200" baseline="0" dirty="0" smtClean="0"/>
            <a:t> toutes les corrections nécessaires au bon fonctionnement de l’application.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baseline="0" smtClean="0"/>
            <a:t>Cette </a:t>
          </a:r>
          <a:r>
            <a:rPr lang="fr-FR" sz="1900" kern="1200" baseline="0" dirty="0" smtClean="0"/>
            <a:t>période va généralement de 3 mois à 6 mois. Sa durée est définie dans le contrat initial.</a:t>
          </a:r>
          <a:endParaRPr lang="en-US" sz="1900" kern="1200" dirty="0"/>
        </a:p>
      </dsp:txBody>
      <dsp:txXfrm>
        <a:off x="0" y="475136"/>
        <a:ext cx="11729545" cy="1376550"/>
      </dsp:txXfrm>
    </dsp:sp>
    <dsp:sp modelId="{1C50F650-109C-46B5-ABC0-C1FE9D410F88}">
      <dsp:nvSpPr>
        <dsp:cNvPr id="0" name=""/>
        <dsp:cNvSpPr/>
      </dsp:nvSpPr>
      <dsp:spPr>
        <a:xfrm>
          <a:off x="586477" y="194696"/>
          <a:ext cx="8210681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344" tIns="0" rIns="31034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Principe</a:t>
          </a:r>
          <a:endParaRPr lang="en-US" sz="1900" kern="1200" dirty="0"/>
        </a:p>
      </dsp:txBody>
      <dsp:txXfrm>
        <a:off x="613857" y="222076"/>
        <a:ext cx="8155921" cy="506120"/>
      </dsp:txXfrm>
    </dsp:sp>
    <dsp:sp modelId="{3BB366E8-CD49-4759-80A2-E8A7A9321DC6}">
      <dsp:nvSpPr>
        <dsp:cNvPr id="0" name=""/>
        <dsp:cNvSpPr/>
      </dsp:nvSpPr>
      <dsp:spPr>
        <a:xfrm>
          <a:off x="0" y="2234726"/>
          <a:ext cx="11729545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471660"/>
              <a:satOff val="3503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343" tIns="395732" rIns="91034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smtClean="0"/>
            <a:t>En général, le processus de remontée</a:t>
          </a:r>
          <a:r>
            <a:rPr lang="fr-FR" sz="1900" kern="1200" baseline="0" smtClean="0"/>
            <a:t> des bugs et de traitement est le même que durant la recette</a:t>
          </a:r>
          <a:endParaRPr lang="en-US" sz="1900" kern="1200" dirty="0"/>
        </a:p>
      </dsp:txBody>
      <dsp:txXfrm>
        <a:off x="0" y="2234726"/>
        <a:ext cx="11729545" cy="807975"/>
      </dsp:txXfrm>
    </dsp:sp>
    <dsp:sp modelId="{76DE0603-9352-40F2-A29C-7622049CF381}">
      <dsp:nvSpPr>
        <dsp:cNvPr id="0" name=""/>
        <dsp:cNvSpPr/>
      </dsp:nvSpPr>
      <dsp:spPr>
        <a:xfrm>
          <a:off x="586477" y="1954286"/>
          <a:ext cx="8210681" cy="560880"/>
        </a:xfrm>
        <a:prstGeom prst="roundRect">
          <a:avLst/>
        </a:prstGeom>
        <a:solidFill>
          <a:schemeClr val="accent4">
            <a:hueOff val="471660"/>
            <a:satOff val="3503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344" tIns="0" rIns="31034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Mise en œuvre</a:t>
          </a:r>
          <a:endParaRPr lang="en-US" sz="1900" kern="1200" dirty="0"/>
        </a:p>
      </dsp:txBody>
      <dsp:txXfrm>
        <a:off x="613857" y="1981666"/>
        <a:ext cx="8155921" cy="506120"/>
      </dsp:txXfrm>
    </dsp:sp>
    <dsp:sp modelId="{E44B6DC3-58DA-4F84-8F25-47CFB88FD972}">
      <dsp:nvSpPr>
        <dsp:cNvPr id="0" name=""/>
        <dsp:cNvSpPr/>
      </dsp:nvSpPr>
      <dsp:spPr>
        <a:xfrm>
          <a:off x="0" y="3425741"/>
          <a:ext cx="11729545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943321"/>
              <a:satOff val="7007"/>
              <a:lumOff val="1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343" tIns="395732" rIns="910343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smtClean="0"/>
            <a:t>Plus de budget pour couvrir la période</a:t>
          </a:r>
          <a:r>
            <a:rPr lang="fr-FR" sz="1900" kern="1200" baseline="0" smtClean="0"/>
            <a:t> de garantie</a:t>
          </a:r>
          <a:endParaRPr lang="en-US" sz="1900" kern="1200" dirty="0"/>
        </a:p>
      </dsp:txBody>
      <dsp:txXfrm>
        <a:off x="0" y="3425741"/>
        <a:ext cx="11729545" cy="807975"/>
      </dsp:txXfrm>
    </dsp:sp>
    <dsp:sp modelId="{8535A44D-925D-4338-8EC3-99CD39BAA4D0}">
      <dsp:nvSpPr>
        <dsp:cNvPr id="0" name=""/>
        <dsp:cNvSpPr/>
      </dsp:nvSpPr>
      <dsp:spPr>
        <a:xfrm>
          <a:off x="586477" y="3145301"/>
          <a:ext cx="8210681" cy="560880"/>
        </a:xfrm>
        <a:prstGeom prst="roundRect">
          <a:avLst/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0344" tIns="0" rIns="310344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Risque</a:t>
          </a:r>
          <a:endParaRPr lang="en-US" sz="1900" kern="1200" dirty="0"/>
        </a:p>
      </dsp:txBody>
      <dsp:txXfrm>
        <a:off x="613857" y="3172681"/>
        <a:ext cx="8155921" cy="5061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1D74F-1894-4430-89A6-8C8B53405BB6}">
      <dsp:nvSpPr>
        <dsp:cNvPr id="0" name=""/>
        <dsp:cNvSpPr/>
      </dsp:nvSpPr>
      <dsp:spPr>
        <a:xfrm>
          <a:off x="4321" y="100222"/>
          <a:ext cx="2598284" cy="518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Constat</a:t>
          </a:r>
          <a:endParaRPr lang="en-US" sz="1800" kern="1200" dirty="0"/>
        </a:p>
      </dsp:txBody>
      <dsp:txXfrm>
        <a:off x="4321" y="100222"/>
        <a:ext cx="2598284" cy="518400"/>
      </dsp:txXfrm>
    </dsp:sp>
    <dsp:sp modelId="{37249A80-6919-4A75-B266-F24B47168830}">
      <dsp:nvSpPr>
        <dsp:cNvPr id="0" name=""/>
        <dsp:cNvSpPr/>
      </dsp:nvSpPr>
      <dsp:spPr>
        <a:xfrm>
          <a:off x="4321" y="618622"/>
          <a:ext cx="2598284" cy="359920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Plus de 50%</a:t>
          </a:r>
          <a:r>
            <a:rPr lang="fr-FR" sz="1800" kern="1200" baseline="0" dirty="0" smtClean="0"/>
            <a:t> des applications livrées ne sont pas utilisées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baseline="0" dirty="0" smtClean="0"/>
            <a:t>Dans plus de 40% des cas, l’application n’est pas à mettre en cause</a:t>
          </a:r>
          <a:endParaRPr lang="en-US" sz="1800" kern="1200" dirty="0"/>
        </a:p>
      </dsp:txBody>
      <dsp:txXfrm>
        <a:off x="4321" y="618622"/>
        <a:ext cx="2598284" cy="3599209"/>
      </dsp:txXfrm>
    </dsp:sp>
    <dsp:sp modelId="{5159095C-A037-4A62-A5DC-2A964E45B6C0}">
      <dsp:nvSpPr>
        <dsp:cNvPr id="0" name=""/>
        <dsp:cNvSpPr/>
      </dsp:nvSpPr>
      <dsp:spPr>
        <a:xfrm>
          <a:off x="2966365" y="100222"/>
          <a:ext cx="2598284" cy="518400"/>
        </a:xfrm>
        <a:prstGeom prst="rect">
          <a:avLst/>
        </a:prstGeom>
        <a:solidFill>
          <a:schemeClr val="accent4">
            <a:hueOff val="314440"/>
            <a:satOff val="2336"/>
            <a:lumOff val="5229"/>
            <a:alphaOff val="0"/>
          </a:schemeClr>
        </a:solidFill>
        <a:ln w="15875" cap="flat" cmpd="sng" algn="ctr">
          <a:solidFill>
            <a:schemeClr val="accent4">
              <a:hueOff val="314440"/>
              <a:satOff val="2336"/>
              <a:lumOff val="52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Causes</a:t>
          </a:r>
          <a:endParaRPr lang="en-US" sz="1800" kern="1200" dirty="0"/>
        </a:p>
      </dsp:txBody>
      <dsp:txXfrm>
        <a:off x="2966365" y="100222"/>
        <a:ext cx="2598284" cy="518400"/>
      </dsp:txXfrm>
    </dsp:sp>
    <dsp:sp modelId="{AE441337-5BC3-4201-836F-B150B5C65EEA}">
      <dsp:nvSpPr>
        <dsp:cNvPr id="0" name=""/>
        <dsp:cNvSpPr/>
      </dsp:nvSpPr>
      <dsp:spPr>
        <a:xfrm>
          <a:off x="2966365" y="618622"/>
          <a:ext cx="2598284" cy="3599209"/>
        </a:xfrm>
        <a:prstGeom prst="rect">
          <a:avLst/>
        </a:prstGeom>
        <a:solidFill>
          <a:schemeClr val="accent4">
            <a:tint val="40000"/>
            <a:alpha val="90000"/>
            <a:hueOff val="378915"/>
            <a:satOff val="3891"/>
            <a:lumOff val="117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378915"/>
              <a:satOff val="3891"/>
              <a:lumOff val="11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Manque</a:t>
          </a:r>
          <a:r>
            <a:rPr lang="fr-FR" sz="1800" kern="1200" baseline="0" dirty="0" smtClean="0"/>
            <a:t> d’information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baseline="0" smtClean="0"/>
            <a:t>Manque de formation</a:t>
          </a:r>
          <a:endParaRPr lang="fr-FR" sz="1800" kern="1200" baseline="0" dirty="0" smtClean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baseline="0" smtClean="0"/>
            <a:t>Peur de changer ses habitudes</a:t>
          </a:r>
          <a:endParaRPr lang="fr-FR" sz="1800" kern="1200" baseline="0" dirty="0" smtClean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baseline="0" dirty="0" smtClean="0"/>
            <a:t>…</a:t>
          </a:r>
          <a:endParaRPr lang="en-US" sz="1800" kern="1200" dirty="0" smtClean="0"/>
        </a:p>
      </dsp:txBody>
      <dsp:txXfrm>
        <a:off x="2966365" y="618622"/>
        <a:ext cx="2598284" cy="3599209"/>
      </dsp:txXfrm>
    </dsp:sp>
    <dsp:sp modelId="{9EA3AA91-2774-4E24-92E1-053A52788EAA}">
      <dsp:nvSpPr>
        <dsp:cNvPr id="0" name=""/>
        <dsp:cNvSpPr/>
      </dsp:nvSpPr>
      <dsp:spPr>
        <a:xfrm>
          <a:off x="5928410" y="100222"/>
          <a:ext cx="2598284" cy="518400"/>
        </a:xfrm>
        <a:prstGeom prst="rect">
          <a:avLst/>
        </a:prstGeom>
        <a:solidFill>
          <a:schemeClr val="accent4">
            <a:hueOff val="628881"/>
            <a:satOff val="4671"/>
            <a:lumOff val="10457"/>
            <a:alphaOff val="0"/>
          </a:schemeClr>
        </a:solidFill>
        <a:ln w="15875" cap="flat" cmpd="sng" algn="ctr">
          <a:solidFill>
            <a:schemeClr val="accent4">
              <a:hueOff val="628881"/>
              <a:satOff val="4671"/>
              <a:lumOff val="10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Solution</a:t>
          </a:r>
          <a:endParaRPr lang="en-US" sz="1800" kern="1200" dirty="0"/>
        </a:p>
      </dsp:txBody>
      <dsp:txXfrm>
        <a:off x="5928410" y="100222"/>
        <a:ext cx="2598284" cy="518400"/>
      </dsp:txXfrm>
    </dsp:sp>
    <dsp:sp modelId="{1DFA6ECA-A945-43FA-B33F-FBD90C4567C0}">
      <dsp:nvSpPr>
        <dsp:cNvPr id="0" name=""/>
        <dsp:cNvSpPr/>
      </dsp:nvSpPr>
      <dsp:spPr>
        <a:xfrm>
          <a:off x="5928410" y="618622"/>
          <a:ext cx="2598284" cy="3599209"/>
        </a:xfrm>
        <a:prstGeom prst="rect">
          <a:avLst/>
        </a:prstGeom>
        <a:solidFill>
          <a:schemeClr val="accent4">
            <a:tint val="40000"/>
            <a:alpha val="90000"/>
            <a:hueOff val="757831"/>
            <a:satOff val="7781"/>
            <a:lumOff val="2341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757831"/>
              <a:satOff val="7781"/>
              <a:lumOff val="23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Mettre en œuvre des actions de communication et</a:t>
          </a:r>
          <a:r>
            <a:rPr lang="fr-FR" sz="1800" kern="1200" baseline="0" dirty="0" smtClean="0"/>
            <a:t> de formation qui vont favoriser l’acceptation par les employés de la nouvelle application et donc contribuer à son utilisation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baseline="0" dirty="0" smtClean="0"/>
            <a:t>Une bonne conduite du changement commence dès le lancement du projet</a:t>
          </a:r>
          <a:endParaRPr lang="en-US" sz="1800" kern="1200" dirty="0"/>
        </a:p>
      </dsp:txBody>
      <dsp:txXfrm>
        <a:off x="5928410" y="618622"/>
        <a:ext cx="2598284" cy="3599209"/>
      </dsp:txXfrm>
    </dsp:sp>
    <dsp:sp modelId="{5821BD60-7FBD-4588-983D-EA205AB3F252}">
      <dsp:nvSpPr>
        <dsp:cNvPr id="0" name=""/>
        <dsp:cNvSpPr/>
      </dsp:nvSpPr>
      <dsp:spPr>
        <a:xfrm>
          <a:off x="8890455" y="100222"/>
          <a:ext cx="2598284" cy="518400"/>
        </a:xfrm>
        <a:prstGeom prst="rect">
          <a:avLst/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accent4">
              <a:hueOff val="943321"/>
              <a:satOff val="7007"/>
              <a:lumOff val="1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Mise en œuvre</a:t>
          </a:r>
          <a:endParaRPr lang="en-US" sz="1800" kern="1200" dirty="0"/>
        </a:p>
      </dsp:txBody>
      <dsp:txXfrm>
        <a:off x="8890455" y="100222"/>
        <a:ext cx="2598284" cy="518400"/>
      </dsp:txXfrm>
    </dsp:sp>
    <dsp:sp modelId="{9ACFAA1E-7487-434C-ACE0-26EB3CCFB371}">
      <dsp:nvSpPr>
        <dsp:cNvPr id="0" name=""/>
        <dsp:cNvSpPr/>
      </dsp:nvSpPr>
      <dsp:spPr>
        <a:xfrm>
          <a:off x="8890455" y="618622"/>
          <a:ext cx="2598284" cy="3599209"/>
        </a:xfrm>
        <a:prstGeom prst="rect">
          <a:avLst/>
        </a:prstGeom>
        <a:solidFill>
          <a:schemeClr val="accent4">
            <a:tint val="40000"/>
            <a:alpha val="90000"/>
            <a:hueOff val="1136746"/>
            <a:satOff val="11672"/>
            <a:lumOff val="3511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1136746"/>
              <a:satOff val="11672"/>
              <a:lumOff val="3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dirty="0" smtClean="0"/>
            <a:t>Généralement, la conduite du changement est une prestation connexe à la réalisation du projet.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smtClean="0"/>
            <a:t>Elle peut être</a:t>
          </a:r>
          <a:r>
            <a:rPr lang="fr-FR" sz="1800" kern="1200" baseline="0" smtClean="0"/>
            <a:t> réalisée par une autre équipe du prestataire, un prestataire concurrent ou une équipe client (toutefois, ce 3</a:t>
          </a:r>
          <a:r>
            <a:rPr lang="fr-FR" sz="1800" kern="1200" baseline="30000" smtClean="0"/>
            <a:t>ème</a:t>
          </a:r>
          <a:r>
            <a:rPr lang="fr-FR" sz="1800" kern="1200" baseline="0" smtClean="0"/>
            <a:t> cas de figure est plutôt rare)</a:t>
          </a:r>
          <a:endParaRPr lang="en-US" sz="1800" kern="1200" dirty="0"/>
        </a:p>
      </dsp:txBody>
      <dsp:txXfrm>
        <a:off x="8890455" y="618622"/>
        <a:ext cx="2598284" cy="35992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A96C0-211D-466B-84AB-07DC3C1318C5}">
      <dsp:nvSpPr>
        <dsp:cNvPr id="0" name=""/>
        <dsp:cNvSpPr/>
      </dsp:nvSpPr>
      <dsp:spPr>
        <a:xfrm>
          <a:off x="852147" y="1193948"/>
          <a:ext cx="1652455" cy="16525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Formation des Utilisateurs</a:t>
          </a:r>
          <a:endParaRPr lang="en-US" sz="1900" kern="1200" dirty="0"/>
        </a:p>
      </dsp:txBody>
      <dsp:txXfrm>
        <a:off x="1094143" y="1435956"/>
        <a:ext cx="1168463" cy="1168521"/>
      </dsp:txXfrm>
    </dsp:sp>
    <dsp:sp modelId="{EBA413F1-0002-4978-9939-1A7435FC18F5}">
      <dsp:nvSpPr>
        <dsp:cNvPr id="0" name=""/>
        <dsp:cNvSpPr/>
      </dsp:nvSpPr>
      <dsp:spPr>
        <a:xfrm>
          <a:off x="0" y="275139"/>
          <a:ext cx="3331078" cy="3472446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25DE6-11FF-4637-9DE7-7D2014E6C8CC}">
      <dsp:nvSpPr>
        <dsp:cNvPr id="0" name=""/>
        <dsp:cNvSpPr/>
      </dsp:nvSpPr>
      <dsp:spPr>
        <a:xfrm>
          <a:off x="2452763" y="567866"/>
          <a:ext cx="885226" cy="88547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3000" r="-9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ED2065-1367-4B1D-B63C-1DBBEA1A647B}">
      <dsp:nvSpPr>
        <dsp:cNvPr id="0" name=""/>
        <dsp:cNvSpPr/>
      </dsp:nvSpPr>
      <dsp:spPr>
        <a:xfrm>
          <a:off x="3405135" y="582103"/>
          <a:ext cx="1184910" cy="856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800" kern="1200" dirty="0" smtClean="0"/>
            <a:t>Manuel utilisateur</a:t>
          </a:r>
          <a:endParaRPr lang="en-US" sz="1800" kern="1200" dirty="0"/>
        </a:p>
      </dsp:txBody>
      <dsp:txXfrm>
        <a:off x="3405135" y="582103"/>
        <a:ext cx="1184910" cy="856999"/>
      </dsp:txXfrm>
    </dsp:sp>
    <dsp:sp modelId="{3177048D-90D4-4C27-8B09-93E2F1A56417}">
      <dsp:nvSpPr>
        <dsp:cNvPr id="0" name=""/>
        <dsp:cNvSpPr/>
      </dsp:nvSpPr>
      <dsp:spPr>
        <a:xfrm>
          <a:off x="2794906" y="1575223"/>
          <a:ext cx="885226" cy="88547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9000" r="-8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71834-E232-4439-97B4-3233649625D8}">
      <dsp:nvSpPr>
        <dsp:cNvPr id="0" name=""/>
        <dsp:cNvSpPr/>
      </dsp:nvSpPr>
      <dsp:spPr>
        <a:xfrm>
          <a:off x="3752215" y="1587723"/>
          <a:ext cx="1184910" cy="856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800" kern="1200" dirty="0" smtClean="0"/>
            <a:t>E-learning</a:t>
          </a:r>
          <a:endParaRPr lang="en-US" sz="1800" kern="1200" dirty="0"/>
        </a:p>
      </dsp:txBody>
      <dsp:txXfrm>
        <a:off x="3752215" y="1587723"/>
        <a:ext cx="1184910" cy="856999"/>
      </dsp:txXfrm>
    </dsp:sp>
    <dsp:sp modelId="{B554847A-CB90-4044-A511-50A160573054}">
      <dsp:nvSpPr>
        <dsp:cNvPr id="0" name=""/>
        <dsp:cNvSpPr/>
      </dsp:nvSpPr>
      <dsp:spPr>
        <a:xfrm>
          <a:off x="2452763" y="2596817"/>
          <a:ext cx="885226" cy="88547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176F2-321B-4A5C-B81F-E235D366F79D}">
      <dsp:nvSpPr>
        <dsp:cNvPr id="0" name=""/>
        <dsp:cNvSpPr/>
      </dsp:nvSpPr>
      <dsp:spPr>
        <a:xfrm>
          <a:off x="3405135" y="2614873"/>
          <a:ext cx="1184910" cy="856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800" kern="1200" dirty="0" smtClean="0"/>
            <a:t>Formation présentielle</a:t>
          </a:r>
          <a:endParaRPr lang="en-US" sz="1800" kern="1200" dirty="0"/>
        </a:p>
      </dsp:txBody>
      <dsp:txXfrm>
        <a:off x="3405135" y="2614873"/>
        <a:ext cx="1184910" cy="8569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87F4F-AACC-42D5-A694-46DC2E09AB47}">
      <dsp:nvSpPr>
        <dsp:cNvPr id="0" name=""/>
        <dsp:cNvSpPr/>
      </dsp:nvSpPr>
      <dsp:spPr>
        <a:xfrm>
          <a:off x="877327" y="1169798"/>
          <a:ext cx="1701333" cy="17013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MCO</a:t>
          </a:r>
          <a:endParaRPr lang="en-US" sz="4200" kern="1200" dirty="0"/>
        </a:p>
      </dsp:txBody>
      <dsp:txXfrm>
        <a:off x="1126481" y="1418956"/>
        <a:ext cx="1203025" cy="1203043"/>
      </dsp:txXfrm>
    </dsp:sp>
    <dsp:sp modelId="{8767FE1A-0809-4FEE-AB81-640423BC5E8B}">
      <dsp:nvSpPr>
        <dsp:cNvPr id="0" name=""/>
        <dsp:cNvSpPr/>
      </dsp:nvSpPr>
      <dsp:spPr>
        <a:xfrm>
          <a:off x="0" y="223844"/>
          <a:ext cx="3429327" cy="3575036"/>
        </a:xfrm>
        <a:prstGeom prst="blockArc">
          <a:avLst>
            <a:gd name="adj1" fmla="val 17747832"/>
            <a:gd name="adj2" fmla="val 3872736"/>
            <a:gd name="adj3" fmla="val 5580"/>
          </a:avLst>
        </a:prstGeom>
        <a:solidFill>
          <a:schemeClr val="accent4">
            <a:hueOff val="943321"/>
            <a:satOff val="7007"/>
            <a:lumOff val="15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1B970-32F9-4F8B-B279-D355149BE58D}">
      <dsp:nvSpPr>
        <dsp:cNvPr id="0" name=""/>
        <dsp:cNvSpPr/>
      </dsp:nvSpPr>
      <dsp:spPr>
        <a:xfrm>
          <a:off x="2730723" y="790487"/>
          <a:ext cx="911393" cy="91163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6000" r="-8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914A7-1E93-4DB1-AC40-A2115D69646E}">
      <dsp:nvSpPr>
        <dsp:cNvPr id="0" name=""/>
        <dsp:cNvSpPr/>
      </dsp:nvSpPr>
      <dsp:spPr>
        <a:xfrm>
          <a:off x="3717161" y="802285"/>
          <a:ext cx="1219963" cy="882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900" kern="1200" dirty="0" smtClean="0"/>
            <a:t>Exploitation</a:t>
          </a:r>
          <a:endParaRPr lang="en-US" sz="1900" kern="1200" dirty="0"/>
        </a:p>
      </dsp:txBody>
      <dsp:txXfrm>
        <a:off x="3717161" y="802285"/>
        <a:ext cx="1219963" cy="882318"/>
      </dsp:txXfrm>
    </dsp:sp>
    <dsp:sp modelId="{D2B01DD3-86BF-461F-8548-BBD46CF13544}">
      <dsp:nvSpPr>
        <dsp:cNvPr id="0" name=""/>
        <dsp:cNvSpPr/>
      </dsp:nvSpPr>
      <dsp:spPr>
        <a:xfrm>
          <a:off x="2730723" y="2234444"/>
          <a:ext cx="911393" cy="9116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6DC03-8C49-4C80-8396-943226690883}">
      <dsp:nvSpPr>
        <dsp:cNvPr id="0" name=""/>
        <dsp:cNvSpPr/>
      </dsp:nvSpPr>
      <dsp:spPr>
        <a:xfrm>
          <a:off x="3717161" y="2246242"/>
          <a:ext cx="1219963" cy="882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fr-FR" sz="1900" kern="1200" dirty="0" smtClean="0"/>
            <a:t>Support aux Utilisateurs</a:t>
          </a:r>
          <a:endParaRPr lang="en-US" sz="1900" kern="1200" dirty="0"/>
        </a:p>
      </dsp:txBody>
      <dsp:txXfrm>
        <a:off x="3717161" y="2246242"/>
        <a:ext cx="1219963" cy="882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Liste d’images radiale"/>
  <dgm:desc val="Permet de représenter les relations par rapport à une idée centrale. La forme Niveau 1 contient du texte et toutes les formes Niveau 2 comprennent une image avec le texte correspondant. Limité à quatre formes Niveau 2.  Les images non utilisées n’apparaissent pas mais restent disponibles si vous changez de disposition. Utilisation optimale avec de petites quantités de texte Niveau 2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Liste d’images radiale"/>
  <dgm:desc val="Permet de représenter les relations par rapport à une idée centrale. La forme Niveau 1 contient du texte et toutes les formes Niveau 2 comprennent une image avec le texte correspondant. Limité à quatre formes Niveau 2.  Les images non utilisées n’apparaissent pas mais restent disponibles si vous changez de disposition. Utilisation optimale avec de petites quantités de texte Niveau 2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Liste d’images radiale"/>
  <dgm:desc val="Permet de représenter les relations par rapport à une idée centrale. La forme Niveau 1 contient du texte et toutes les formes Niveau 2 comprennent une image avec le texte correspondant. Limité à quatre formes Niveau 2.  Les images non utilisées n’apparaissent pas mais restent disponibles si vous changez de disposition. Utilisation optimale avec de petites quantités de texte Niveau 2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67687AE-EDC5-47C5-B189-7439AE76215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B373D51-3084-4E4B-9991-8F4033F17D2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8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8" t="7421" r="10734" b="8638"/>
          <a:stretch/>
        </p:blipFill>
        <p:spPr>
          <a:xfrm>
            <a:off x="9799982" y="347870"/>
            <a:ext cx="1296000" cy="136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8" t="7421" r="10734" b="8638"/>
          <a:stretch/>
        </p:blipFill>
        <p:spPr>
          <a:xfrm>
            <a:off x="9799982" y="347870"/>
            <a:ext cx="1296000" cy="136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8" t="7421" r="10734" b="8638"/>
          <a:stretch/>
        </p:blipFill>
        <p:spPr>
          <a:xfrm>
            <a:off x="9799982" y="347870"/>
            <a:ext cx="1296000" cy="1363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M2 TIW – Module Projet – Déploiement &amp; Après-Projet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M2 TIW – Module Projet</a:t>
            </a:r>
            <a:br>
              <a:rPr lang="fr-FR" sz="4800" dirty="0" smtClean="0"/>
            </a:br>
            <a:r>
              <a:rPr lang="fr-FR" sz="2800" dirty="0" smtClean="0"/>
              <a:t>Le déploiement et l’après-projet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Daniela TSAMALAX MOKELO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34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L’après-projet</a:t>
            </a:r>
            <a:endParaRPr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L’après-projet</a:t>
            </a:r>
            <a:endParaRPr lang="en-US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09020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Faire le bilan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>
                <a:solidFill>
                  <a:schemeClr val="accent1"/>
                </a:solidFill>
              </a:rPr>
              <a:t>Le Retour </a:t>
            </a:r>
            <a:r>
              <a:rPr lang="fr-FR" sz="2400" b="1" dirty="0" err="1" smtClean="0">
                <a:solidFill>
                  <a:schemeClr val="accent1"/>
                </a:solidFill>
              </a:rPr>
              <a:t>d’EXpérience</a:t>
            </a:r>
            <a:r>
              <a:rPr lang="fr-FR" sz="2400" b="1" dirty="0" smtClean="0">
                <a:solidFill>
                  <a:schemeClr val="accent1"/>
                </a:solidFill>
              </a:rPr>
              <a:t> (REX)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437462"/>
              </p:ext>
            </p:extLst>
          </p:nvPr>
        </p:nvGraphicFramePr>
        <p:xfrm>
          <a:off x="236482" y="1846263"/>
          <a:ext cx="11666483" cy="4396881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2081049"/>
                <a:gridCol w="9585434"/>
              </a:tblGrid>
              <a:tr h="768019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Objectif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Identifier les forces et faiblesses du projet afin de faire mieux la prochaine fois.</a:t>
                      </a:r>
                    </a:p>
                    <a:p>
                      <a:pPr algn="just"/>
                      <a:r>
                        <a:rPr lang="fr-FR" dirty="0" smtClean="0"/>
                        <a:t>Démarche d’</a:t>
                      </a:r>
                      <a:r>
                        <a:rPr lang="fr-FR" b="1" dirty="0" smtClean="0"/>
                        <a:t>amélioration continue</a:t>
                      </a:r>
                      <a:r>
                        <a:rPr lang="fr-FR" dirty="0" smtClean="0"/>
                        <a:t>.</a:t>
                      </a:r>
                      <a:endParaRPr lang="en-US" dirty="0" smtClean="0"/>
                    </a:p>
                  </a:txBody>
                  <a:tcPr/>
                </a:tc>
              </a:tr>
              <a:tr h="1647861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Point</a:t>
                      </a:r>
                      <a:r>
                        <a:rPr lang="fr-FR" baseline="0" dirty="0" smtClean="0"/>
                        <a:t>s à évoquer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Globalement,</a:t>
                      </a:r>
                      <a:r>
                        <a:rPr lang="fr-FR" baseline="0" dirty="0" smtClean="0"/>
                        <a:t> le projet </a:t>
                      </a:r>
                      <a:r>
                        <a:rPr lang="fr-FR" baseline="0" dirty="0" err="1" smtClean="0"/>
                        <a:t>a-t-il</a:t>
                      </a:r>
                      <a:r>
                        <a:rPr lang="fr-FR" baseline="0" dirty="0" smtClean="0"/>
                        <a:t> été un succès ?</a:t>
                      </a:r>
                    </a:p>
                    <a:p>
                      <a:pPr algn="just"/>
                      <a:r>
                        <a:rPr lang="fr-FR" baseline="0" dirty="0" smtClean="0"/>
                        <a:t>Quels ont été les facteurs de réussite ? Quels ont été les freins à la réussite ?</a:t>
                      </a:r>
                    </a:p>
                    <a:p>
                      <a:pPr algn="just"/>
                      <a:r>
                        <a:rPr lang="fr-FR" baseline="0" dirty="0" smtClean="0"/>
                        <a:t>Quels bénéfices le client en retire-t-il ? Quelles pertes 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Quels bénéfices j’en retire en tant que prestataire ? En tant que collaborateur ? Quelles pertes 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Si c’était à refaire, est-ce que je le referai ? Dans quelles conditions ?</a:t>
                      </a:r>
                      <a:endParaRPr lang="en-US" dirty="0" smtClean="0"/>
                    </a:p>
                  </a:txBody>
                  <a:tcPr/>
                </a:tc>
              </a:tr>
              <a:tr h="444963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Participants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Les parties prenantes du projet</a:t>
                      </a:r>
                      <a:endParaRPr lang="en-US" dirty="0"/>
                    </a:p>
                  </a:txBody>
                  <a:tcPr/>
                </a:tc>
              </a:tr>
              <a:tr h="768019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Quand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3</a:t>
                      </a:r>
                      <a:r>
                        <a:rPr lang="fr-FR" baseline="0" dirty="0" smtClean="0"/>
                        <a:t> mois après la fin du projet </a:t>
                      </a:r>
                      <a:r>
                        <a:rPr lang="fr-FR" baseline="0" dirty="0" smtClean="0">
                          <a:sym typeface="Wingdings" panose="05000000000000000000" pitchFamily="2" charset="2"/>
                        </a:rPr>
                        <a:t> permet d’avoir assez de recul tout en conservant encore les souvenir suffisamment « frais »</a:t>
                      </a:r>
                      <a:endParaRPr lang="en-US" dirty="0"/>
                    </a:p>
                  </a:txBody>
                  <a:tcPr/>
                </a:tc>
              </a:tr>
              <a:tr h="768019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Risques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Considérer</a:t>
                      </a:r>
                      <a:r>
                        <a:rPr lang="fr-FR" baseline="0" dirty="0" smtClean="0"/>
                        <a:t> cette instance comme une séance  de « règlement de compte »</a:t>
                      </a:r>
                    </a:p>
                    <a:p>
                      <a:pPr algn="just"/>
                      <a:r>
                        <a:rPr lang="fr-FR" baseline="0" dirty="0" smtClean="0"/>
                        <a:t>Ne pas aborder les aspects négatifs du projet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704088"/>
              </p:ext>
            </p:extLst>
          </p:nvPr>
        </p:nvGraphicFramePr>
        <p:xfrm>
          <a:off x="236483" y="1846263"/>
          <a:ext cx="11729545" cy="442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Assurer le suivi </a:t>
            </a:r>
            <a:br>
              <a:rPr lang="fr-FR" dirty="0" smtClean="0"/>
            </a:br>
            <a:r>
              <a:rPr lang="fr-FR" sz="2400" b="1" dirty="0" smtClean="0">
                <a:solidFill>
                  <a:schemeClr val="accent1"/>
                </a:solidFill>
              </a:rPr>
              <a:t>Période de Garantie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616353"/>
              </p:ext>
            </p:extLst>
          </p:nvPr>
        </p:nvGraphicFramePr>
        <p:xfrm>
          <a:off x="378372" y="1846263"/>
          <a:ext cx="11493061" cy="4318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Assurer le suivi </a:t>
            </a:r>
            <a:br>
              <a:rPr lang="fr-FR" dirty="0" smtClean="0"/>
            </a:br>
            <a:r>
              <a:rPr lang="fr-FR" sz="2400" b="1" dirty="0" smtClean="0">
                <a:solidFill>
                  <a:schemeClr val="accent1"/>
                </a:solidFill>
              </a:rPr>
              <a:t>Conduite du changement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7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Conduite du changement </a:t>
            </a:r>
            <a:br>
              <a:rPr lang="fr-FR" dirty="0" smtClean="0"/>
            </a:br>
            <a:r>
              <a:rPr lang="fr-FR" sz="2400" b="1" dirty="0" smtClean="0">
                <a:solidFill>
                  <a:schemeClr val="accent1"/>
                </a:solidFill>
              </a:rPr>
              <a:t>La formation des utilisateurs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 smtClean="0"/>
              <a:t>Bien que la conduite du changement ne peut se résumer uniquement à la formation utilisateur, celle-ci est néanmoins déterminante dans le succès d’une nouvelle application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La formation des utilisateurs peut reposer sur plusieurs éléments complémentaires</a:t>
            </a:r>
            <a:endParaRPr lang="en-US" sz="2400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6032595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Assurer le suivi </a:t>
            </a:r>
            <a:br>
              <a:rPr lang="fr-FR" dirty="0" smtClean="0"/>
            </a:br>
            <a:r>
              <a:rPr lang="fr-FR" sz="2400" b="1" dirty="0">
                <a:solidFill>
                  <a:schemeClr val="accent1"/>
                </a:solidFill>
              </a:rPr>
              <a:t>M</a:t>
            </a:r>
            <a:r>
              <a:rPr lang="fr-FR" sz="2400" b="1" dirty="0" smtClean="0">
                <a:solidFill>
                  <a:schemeClr val="accent1"/>
                </a:solidFill>
              </a:rPr>
              <a:t>aintien en Condition Opérationnelle (MCO) 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0257940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fr-FR" dirty="0"/>
              <a:t>Ensemble des mesures prises afin de garantir la continuité de service.</a:t>
            </a:r>
          </a:p>
          <a:p>
            <a:pPr algn="just"/>
            <a:r>
              <a:rPr lang="fr-FR" dirty="0"/>
              <a:t>Le MCO est plus large que la TMA </a:t>
            </a:r>
            <a:r>
              <a:rPr lang="fr-FR" dirty="0" smtClean="0"/>
              <a:t>seule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 MCO peut être divisé en 2 parties:</a:t>
            </a:r>
          </a:p>
          <a:p>
            <a:pPr algn="just"/>
            <a:r>
              <a:rPr lang="fr-FR" dirty="0" smtClean="0"/>
              <a:t>1. Exploitation</a:t>
            </a:r>
          </a:p>
          <a:p>
            <a:pPr algn="just"/>
            <a:r>
              <a:rPr lang="fr-FR" dirty="0" smtClean="0"/>
              <a:t>2. Support utilisateurs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Assurer le suivi </a:t>
            </a:r>
            <a:br>
              <a:rPr lang="fr-FR" dirty="0" smtClean="0"/>
            </a:br>
            <a:r>
              <a:rPr lang="fr-FR" sz="2400" b="1" dirty="0">
                <a:solidFill>
                  <a:schemeClr val="accent1"/>
                </a:solidFill>
              </a:rPr>
              <a:t>M</a:t>
            </a:r>
            <a:r>
              <a:rPr lang="fr-FR" sz="2400" b="1" dirty="0" smtClean="0">
                <a:solidFill>
                  <a:schemeClr val="accent1"/>
                </a:solidFill>
              </a:rPr>
              <a:t>aintien en Condition Opérationnelle (MCO) 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778266"/>
              </p:ext>
            </p:extLst>
          </p:nvPr>
        </p:nvGraphicFramePr>
        <p:xfrm>
          <a:off x="299546" y="1846263"/>
          <a:ext cx="1160342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services d’exploitation</a:t>
            </a:r>
          </a:p>
          <a:p>
            <a:r>
              <a:rPr lang="fr-FR" dirty="0" smtClean="0"/>
              <a:t>Les services de support aux utilisateurs</a:t>
            </a:r>
          </a:p>
          <a:p>
            <a:r>
              <a:rPr lang="fr-FR" dirty="0" smtClean="0"/>
              <a:t>Niveaux de service : organisation d’un centre de support</a:t>
            </a:r>
          </a:p>
          <a:p>
            <a:r>
              <a:rPr lang="fr-FR" smtClean="0"/>
              <a:t>Niveaux </a:t>
            </a:r>
            <a:r>
              <a:rPr lang="fr-FR" dirty="0" smtClean="0"/>
              <a:t>incidents</a:t>
            </a:r>
          </a:p>
          <a:p>
            <a:r>
              <a:rPr lang="fr-FR" dirty="0" smtClean="0"/>
              <a:t>SLA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7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Exercices</a:t>
            </a:r>
            <a:endParaRPr lang="en-US" dirty="0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8" b="18358"/>
          <a:stretch>
            <a:fillRect/>
          </a:stretch>
        </p:blipFill>
        <p:spPr/>
      </p:pic>
      <p:sp>
        <p:nvSpPr>
          <p:cNvPr id="11" name="Espace réservé du texte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déploiement &amp; l’après-projet</a:t>
            </a:r>
            <a:endParaRPr lang="en-US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2" t="22140" r="4854" b="22140"/>
          <a:stretch/>
        </p:blipFill>
        <p:spPr>
          <a:xfrm>
            <a:off x="0" y="0"/>
            <a:ext cx="12192000" cy="4915076"/>
          </a:xfrm>
        </p:spPr>
      </p:pic>
    </p:spTree>
    <p:extLst>
      <p:ext uri="{BB962C8B-B14F-4D97-AF65-F5344CB8AC3E}">
        <p14:creationId xmlns:p14="http://schemas.microsoft.com/office/powerpoint/2010/main" val="7720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Préparer le déploiement et la soutenance du </a:t>
            </a:r>
            <a:r>
              <a:rPr lang="fr-FR" dirty="0" smtClean="0"/>
              <a:t>06/03/2019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fonction de votre projet, inclure dans vos livraisons: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Manuel d’installation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Manuel utilisateur (format au choix: </a:t>
            </a:r>
            <a:r>
              <a:rPr lang="fr-FR" dirty="0" err="1" smtClean="0"/>
              <a:t>ppt</a:t>
            </a:r>
            <a:r>
              <a:rPr lang="fr-FR" dirty="0" smtClean="0"/>
              <a:t>, doc, </a:t>
            </a:r>
            <a:r>
              <a:rPr lang="fr-FR" dirty="0" err="1" smtClean="0"/>
              <a:t>video</a:t>
            </a:r>
            <a:r>
              <a:rPr lang="fr-F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Manuel d’exploitation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déploiement</a:t>
            </a:r>
            <a:endParaRPr lang="en-US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43937" y="2300862"/>
            <a:ext cx="4943071" cy="3574941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</a:t>
            </a:r>
            <a:br>
              <a:rPr lang="fr-FR" dirty="0" smtClean="0"/>
            </a:br>
            <a:r>
              <a:rPr lang="fr-FR" sz="2400" b="1" dirty="0">
                <a:solidFill>
                  <a:schemeClr val="accent1"/>
                </a:solidFill>
              </a:rPr>
              <a:t>Q</a:t>
            </a:r>
            <a:r>
              <a:rPr lang="fr-FR" sz="2400" b="1" dirty="0" smtClean="0">
                <a:solidFill>
                  <a:schemeClr val="accent1"/>
                </a:solidFill>
              </a:rPr>
              <a:t>uelques rappels: les </a:t>
            </a:r>
            <a:r>
              <a:rPr lang="fr-FR" sz="2400" b="1" dirty="0">
                <a:solidFill>
                  <a:schemeClr val="accent1"/>
                </a:solidFill>
              </a:rPr>
              <a:t>différentes phases d’un projet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0843430"/>
              </p:ext>
            </p:extLst>
          </p:nvPr>
        </p:nvGraphicFramePr>
        <p:xfrm>
          <a:off x="5592071" y="2021609"/>
          <a:ext cx="6335470" cy="40615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6576"/>
                <a:gridCol w="4598894"/>
              </a:tblGrid>
              <a:tr h="47201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47201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Initialisation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 smtClean="0"/>
                        <a:t>Lancement du projet</a:t>
                      </a:r>
                    </a:p>
                  </a:txBody>
                  <a:tcPr/>
                </a:tc>
              </a:tr>
              <a:tr h="756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Expression de besoin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Recueil du</a:t>
                      </a:r>
                      <a:r>
                        <a:rPr lang="fr-FR" sz="1400" baseline="0" dirty="0" smtClean="0"/>
                        <a:t> besoin auprès des utilisateurs: Quelles sont les problématiques à résoudre ? En quoi la nouvelle application va améliorer les choses ?</a:t>
                      </a:r>
                    </a:p>
                  </a:txBody>
                  <a:tcPr/>
                </a:tc>
              </a:tr>
              <a:tr h="75652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Conception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Description</a:t>
                      </a:r>
                      <a:r>
                        <a:rPr lang="fr-FR" sz="1400" baseline="0" dirty="0" smtClean="0"/>
                        <a:t> technique et fonctionnelle de la solution qui va être mise en œuvre par le fournisseur pour répondre au besoin métier</a:t>
                      </a:r>
                      <a:endParaRPr lang="en-US" sz="1400" dirty="0"/>
                    </a:p>
                  </a:txBody>
                  <a:tcPr/>
                </a:tc>
              </a:tr>
              <a:tr h="47201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Réalisation</a:t>
                      </a:r>
                      <a:r>
                        <a:rPr lang="fr-FR" sz="1400" baseline="0" dirty="0" smtClean="0"/>
                        <a:t> + tests unitaires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Développement et tests unitaires du</a:t>
                      </a:r>
                      <a:r>
                        <a:rPr lang="fr-FR" sz="1400" baseline="0" dirty="0" smtClean="0"/>
                        <a:t> code (niveau fonction)</a:t>
                      </a:r>
                      <a:endParaRPr lang="en-US" sz="1400" dirty="0"/>
                    </a:p>
                  </a:txBody>
                  <a:tcPr/>
                </a:tc>
              </a:tr>
              <a:tr h="54314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Qualification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Tests</a:t>
                      </a:r>
                      <a:r>
                        <a:rPr lang="fr-FR" sz="1400" baseline="0" dirty="0" smtClean="0"/>
                        <a:t> de l’application : vérifier que les enchaînements des actions se passent correctement (niveau écran / batch)</a:t>
                      </a:r>
                      <a:endParaRPr lang="en-US" sz="1400" dirty="0"/>
                    </a:p>
                  </a:txBody>
                  <a:tcPr/>
                </a:tc>
              </a:tr>
              <a:tr h="54314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Recette</a:t>
                      </a:r>
                      <a:r>
                        <a:rPr lang="fr-FR" sz="1400" baseline="0" dirty="0" smtClean="0"/>
                        <a:t> métier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Tests</a:t>
                      </a:r>
                      <a:r>
                        <a:rPr lang="fr-FR" sz="1400" baseline="0" dirty="0" smtClean="0"/>
                        <a:t> de la solution dans son ensemble, validation des scénarios utilisateurs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M2 TIW - Module Projet - Recueil des besoins &amp; Proposition commerciale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57617" y="2564290"/>
            <a:ext cx="1260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Initialisation</a:t>
            </a:r>
            <a:endParaRPr lang="en-US" sz="14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215876" y="3362531"/>
            <a:ext cx="1260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Expression de besoin</a:t>
            </a:r>
            <a:endParaRPr lang="en-US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562876" y="4211809"/>
            <a:ext cx="1260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Conception</a:t>
            </a:r>
            <a:endParaRPr lang="en-US" sz="14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286000" y="5079200"/>
            <a:ext cx="1260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Réalisation + Tests Unitaires</a:t>
            </a:r>
            <a:endParaRPr lang="en-US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3019768" y="4229922"/>
            <a:ext cx="1260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Qualification</a:t>
            </a:r>
            <a:endParaRPr lang="en-US" sz="14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3462120" y="3349285"/>
            <a:ext cx="1260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Recette métier</a:t>
            </a:r>
            <a:endParaRPr lang="en-US" sz="14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023681" y="2564290"/>
            <a:ext cx="1260000" cy="576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Déploiement</a:t>
            </a:r>
            <a:endParaRPr lang="en-US" sz="1400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298174" y="2027583"/>
            <a:ext cx="0" cy="4284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98174" y="2027583"/>
            <a:ext cx="5098774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43938" y="6036989"/>
            <a:ext cx="1232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Détails</a:t>
            </a:r>
            <a:endParaRPr lang="en-US" sz="1100" dirty="0"/>
          </a:p>
        </p:txBody>
      </p:sp>
      <p:sp>
        <p:nvSpPr>
          <p:cNvPr id="25" name="ZoneTexte 24"/>
          <p:cNvSpPr txBox="1"/>
          <p:nvPr/>
        </p:nvSpPr>
        <p:spPr>
          <a:xfrm>
            <a:off x="4204252" y="2039252"/>
            <a:ext cx="1232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smtClean="0"/>
              <a:t>Temps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38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environnements (1/2)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6721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M2 TIW - Module Projet - Déploiement &amp; Après-Projet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9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environnements (2/2)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85852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6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déploiement</a:t>
            </a:r>
            <a:endParaRPr lang="en-US" dirty="0"/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01695"/>
              </p:ext>
            </p:extLst>
          </p:nvPr>
        </p:nvGraphicFramePr>
        <p:xfrm>
          <a:off x="1096963" y="1846263"/>
          <a:ext cx="10058400" cy="4237491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2466044"/>
                <a:gridCol w="7592356"/>
              </a:tblGrid>
              <a:tr h="2239974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En</a:t>
                      </a:r>
                      <a:r>
                        <a:rPr lang="fr-FR" baseline="0" dirty="0" smtClean="0"/>
                        <a:t> quoi ça consiste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Installer en environnement de production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/>
                        <a:t>l’application</a:t>
                      </a:r>
                    </a:p>
                    <a:p>
                      <a:pPr algn="just"/>
                      <a:endParaRPr lang="fr-FR" baseline="0" dirty="0" smtClean="0"/>
                    </a:p>
                    <a:p>
                      <a:pPr algn="just"/>
                      <a:r>
                        <a:rPr lang="fr-FR" baseline="0" dirty="0" smtClean="0"/>
                        <a:t>Il faut installer tout ce qui est nécessaire au bon fonctionnement de l’application: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Applicatifs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Données (par exemple comptes utilisateurs en cas de montée de version)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Certificats de sécurité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…</a:t>
                      </a:r>
                    </a:p>
                  </a:txBody>
                  <a:tcPr/>
                </a:tc>
              </a:tr>
              <a:tr h="412924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Synonymes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Mise en production (MEP)</a:t>
                      </a:r>
                    </a:p>
                  </a:txBody>
                  <a:tcPr/>
                </a:tc>
              </a:tr>
              <a:tr h="412924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Quand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A la fin de la recette. </a:t>
                      </a:r>
                      <a:r>
                        <a:rPr lang="fr-FR" b="1" dirty="0" smtClean="0"/>
                        <a:t>Quand la MOA a donné son Go pour mise en production</a:t>
                      </a:r>
                      <a:endParaRPr lang="en-US" b="1" dirty="0"/>
                    </a:p>
                  </a:txBody>
                  <a:tcPr/>
                </a:tc>
              </a:tr>
              <a:tr h="712719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Qui?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Les</a:t>
                      </a:r>
                      <a:r>
                        <a:rPr lang="fr-FR" baseline="0" dirty="0" smtClean="0"/>
                        <a:t> équipes d’exploitation (DSI client)</a:t>
                      </a:r>
                    </a:p>
                    <a:p>
                      <a:pPr algn="just"/>
                      <a:r>
                        <a:rPr lang="fr-FR" baseline="0" dirty="0" smtClean="0"/>
                        <a:t>Le prestataire peut intervenir en support</a:t>
                      </a:r>
                      <a:endParaRPr lang="en-US" dirty="0"/>
                    </a:p>
                  </a:txBody>
                  <a:tcPr/>
                </a:tc>
              </a:tr>
              <a:tr h="412924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Comment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Il faut dérouler le manuel d’installation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8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Manuel d’installation</a:t>
            </a:r>
            <a:br>
              <a:rPr lang="fr-FR" dirty="0" smtClean="0"/>
            </a:br>
            <a:r>
              <a:rPr lang="fr-FR" sz="2400" b="1" dirty="0" smtClean="0">
                <a:solidFill>
                  <a:schemeClr val="accent1"/>
                </a:solidFill>
              </a:rPr>
              <a:t>Un livrable critique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Ce livrable peut porter différents noms selon les entreprises (DMEI, PTI, …) mais le contenu est toujours similaire.</a:t>
            </a:r>
          </a:p>
          <a:p>
            <a:r>
              <a:rPr lang="fr-FR" dirty="0" smtClean="0"/>
              <a:t>C’est un livrable critique car de lui va dépendre la bonne installation de l’application et donc, son bon fonctionnement.</a:t>
            </a:r>
          </a:p>
          <a:p>
            <a:r>
              <a:rPr lang="fr-FR" dirty="0" smtClean="0"/>
              <a:t>Il est indispensable que ce document soit:</a:t>
            </a:r>
          </a:p>
          <a:p>
            <a:pPr lvl="1"/>
            <a:r>
              <a:rPr lang="fr-FR" dirty="0" smtClean="0"/>
              <a:t>Complet</a:t>
            </a:r>
          </a:p>
          <a:p>
            <a:pPr lvl="1"/>
            <a:r>
              <a:rPr lang="fr-FR" dirty="0" smtClean="0"/>
              <a:t>Explicite: ne laisse place à aucun doute</a:t>
            </a:r>
          </a:p>
          <a:p>
            <a:pPr lvl="1"/>
            <a:r>
              <a:rPr lang="fr-FR" dirty="0" smtClean="0"/>
              <a:t>Respecte l’ordre chronologique d’installation</a:t>
            </a:r>
          </a:p>
          <a:p>
            <a:pPr lvl="1"/>
            <a:r>
              <a:rPr lang="fr-FR" b="1" dirty="0" smtClean="0"/>
              <a:t>Comporte une procédure de retour arrière</a:t>
            </a:r>
          </a:p>
          <a:p>
            <a:endParaRPr lang="en-US" dirty="0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9915397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Manuel d’installation</a:t>
            </a:r>
            <a:br>
              <a:rPr lang="fr-FR" dirty="0" smtClean="0"/>
            </a:br>
            <a:r>
              <a:rPr lang="fr-FR" sz="2400" b="1" dirty="0" smtClean="0">
                <a:solidFill>
                  <a:schemeClr val="accent1"/>
                </a:solidFill>
              </a:rPr>
              <a:t>Les étapes clé de rédaction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09 Janvier 2019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M2 TIW - Module Projet - Déploiement &amp; Après-Projet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200037404"/>
              </p:ext>
            </p:extLst>
          </p:nvPr>
        </p:nvGraphicFramePr>
        <p:xfrm>
          <a:off x="0" y="1623849"/>
          <a:ext cx="12192000" cy="5044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121572" y="6321973"/>
            <a:ext cx="1387366" cy="53602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Livraison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2648" y="1255986"/>
            <a:ext cx="1387366" cy="53602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GO MEP</a:t>
            </a:r>
          </a:p>
        </p:txBody>
      </p:sp>
    </p:spTree>
    <p:extLst>
      <p:ext uri="{BB962C8B-B14F-4D97-AF65-F5344CB8AC3E}">
        <p14:creationId xmlns:p14="http://schemas.microsoft.com/office/powerpoint/2010/main" val="40151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1388</Words>
  <Application>Microsoft Office PowerPoint</Application>
  <PresentationFormat>Grand écran</PresentationFormat>
  <Paragraphs>234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Rétrospective</vt:lpstr>
      <vt:lpstr>M2 TIW – Module Projet Le déploiement et l’après-projet</vt:lpstr>
      <vt:lpstr>Le déploiement &amp; l’après-projet</vt:lpstr>
      <vt:lpstr>Le déploiement</vt:lpstr>
      <vt:lpstr>Projet Quelques rappels: les différentes phases d’un projet</vt:lpstr>
      <vt:lpstr>Les environnements (1/2)</vt:lpstr>
      <vt:lpstr>Les environnements (2/2)</vt:lpstr>
      <vt:lpstr>Le déploiement</vt:lpstr>
      <vt:lpstr>Manuel d’installation Un livrable critique</vt:lpstr>
      <vt:lpstr>Manuel d’installation Les étapes clé de rédaction</vt:lpstr>
      <vt:lpstr>L’après-projet</vt:lpstr>
      <vt:lpstr>L’après-projet</vt:lpstr>
      <vt:lpstr>Faire le bilan  Le Retour d’EXpérience (REX)</vt:lpstr>
      <vt:lpstr>Assurer le suivi  Période de Garantie</vt:lpstr>
      <vt:lpstr>Assurer le suivi  Conduite du changement</vt:lpstr>
      <vt:lpstr>Conduite du changement  La formation des utilisateurs</vt:lpstr>
      <vt:lpstr>Assurer le suivi  Maintien en Condition Opérationnelle (MCO) </vt:lpstr>
      <vt:lpstr>Assurer le suivi  Maintien en Condition Opérationnelle (MCO) </vt:lpstr>
      <vt:lpstr>Présentation PowerPoint</vt:lpstr>
      <vt:lpstr>Exercices</vt:lpstr>
      <vt:lpstr>Préparer le déploiement et la soutenance du 06/03/2019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Daniela Tsamalax Caulfuty</dc:creator>
  <cp:lastModifiedBy>Daniela TSAMALAX MOKELO</cp:lastModifiedBy>
  <cp:revision>439</cp:revision>
  <cp:lastPrinted>2017-06-11T19:45:48Z</cp:lastPrinted>
  <dcterms:created xsi:type="dcterms:W3CDTF">2017-04-23T19:39:35Z</dcterms:created>
  <dcterms:modified xsi:type="dcterms:W3CDTF">2019-01-09T09:34:48Z</dcterms:modified>
</cp:coreProperties>
</file>